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4.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notesSlides/notesSlide4.xml" ContentType="application/vnd.openxmlformats-officedocument.presentationml.notesSlide+xml"/>
  <Override PartName="/ppt/charts/chart6.xml" ContentType="application/vnd.openxmlformats-officedocument.drawingml.chart+xml"/>
  <Override PartName="/ppt/theme/themeOverride2.xml" ContentType="application/vnd.openxmlformats-officedocument.themeOverride+xml"/>
  <Override PartName="/ppt/notesSlides/notesSlide5.xml" ContentType="application/vnd.openxmlformats-officedocument.presentationml.notesSlide+xml"/>
  <Override PartName="/ppt/charts/chart7.xml" ContentType="application/vnd.openxmlformats-officedocument.drawingml.chart+xml"/>
  <Override PartName="/ppt/notesSlides/notesSlide6.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notesSlides/notesSlide7.xml" ContentType="application/vnd.openxmlformats-officedocument.presentationml.notesSlide+xml"/>
  <Override PartName="/ppt/charts/chart9.xml" ContentType="application/vnd.openxmlformats-officedocument.drawingml.chart+xml"/>
  <Override PartName="/ppt/theme/themeOverride4.xml" ContentType="application/vnd.openxmlformats-officedocument.themeOverr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3" r:id="rId1"/>
  </p:sldMasterIdLst>
  <p:notesMasterIdLst>
    <p:notesMasterId r:id="rId13"/>
  </p:notesMasterIdLst>
  <p:handoutMasterIdLst>
    <p:handoutMasterId r:id="rId14"/>
  </p:handoutMasterIdLst>
  <p:sldIdLst>
    <p:sldId id="265" r:id="rId2"/>
    <p:sldId id="285" r:id="rId3"/>
    <p:sldId id="387" r:id="rId4"/>
    <p:sldId id="412" r:id="rId5"/>
    <p:sldId id="398" r:id="rId6"/>
    <p:sldId id="399" r:id="rId7"/>
    <p:sldId id="394" r:id="rId8"/>
    <p:sldId id="411" r:id="rId9"/>
    <p:sldId id="403" r:id="rId10"/>
    <p:sldId id="405" r:id="rId11"/>
    <p:sldId id="406" r:id="rId12"/>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045">
          <p15:clr>
            <a:srgbClr val="A4A3A4"/>
          </p15:clr>
        </p15:guide>
        <p15:guide id="2" orient="horz" pos="578">
          <p15:clr>
            <a:srgbClr val="A4A3A4"/>
          </p15:clr>
        </p15:guide>
        <p15:guide id="3" pos="279">
          <p15:clr>
            <a:srgbClr val="A4A3A4"/>
          </p15:clr>
        </p15:guide>
        <p15:guide id="4" pos="557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9D3F0"/>
    <a:srgbClr val="0000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uthevingsfarg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5854"/>
    <p:restoredTop sz="95064" autoAdjust="0"/>
  </p:normalViewPr>
  <p:slideViewPr>
    <p:cSldViewPr snapToGrid="0" snapToObjects="1">
      <p:cViewPr varScale="1">
        <p:scale>
          <a:sx n="86" d="100"/>
          <a:sy n="86" d="100"/>
        </p:scale>
        <p:origin x="1080" y="45"/>
      </p:cViewPr>
      <p:guideLst>
        <p:guide orient="horz" pos="3045"/>
        <p:guide orient="horz" pos="578"/>
        <p:guide pos="279"/>
        <p:guide pos="5570"/>
      </p:guideLst>
    </p:cSldViewPr>
  </p:slideViewPr>
  <p:notesTextViewPr>
    <p:cViewPr>
      <p:scale>
        <a:sx n="100" d="100"/>
        <a:sy n="100" d="100"/>
      </p:scale>
      <p:origin x="0" y="0"/>
    </p:cViewPr>
  </p:notesTextViewPr>
  <p:sorterViewPr>
    <p:cViewPr varScale="1">
      <p:scale>
        <a:sx n="100" d="100"/>
        <a:sy n="100" d="100"/>
      </p:scale>
      <p:origin x="0" y="531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19" Type="http://schemas.microsoft.com/office/2016/11/relationships/changesInfo" Target="changesInfos/changesInfo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élène Formo" userId="e424c5d5-aaf9-40fb-8196-c346319b4e44" providerId="ADAL" clId="{0AFF0FF3-291E-43B3-B1AB-E07E138FF672}"/>
    <pc:docChg chg="delSld modSld">
      <pc:chgData name="Hélène Formo" userId="e424c5d5-aaf9-40fb-8196-c346319b4e44" providerId="ADAL" clId="{0AFF0FF3-291E-43B3-B1AB-E07E138FF672}" dt="2017-11-24T12:23:32.672" v="7" actId="2696"/>
      <pc:docMkLst>
        <pc:docMk/>
      </pc:docMkLst>
      <pc:sldChg chg="del">
        <pc:chgData name="Hélène Formo" userId="e424c5d5-aaf9-40fb-8196-c346319b4e44" providerId="ADAL" clId="{0AFF0FF3-291E-43B3-B1AB-E07E138FF672}" dt="2017-11-24T12:23:32.672" v="7" actId="2696"/>
        <pc:sldMkLst>
          <pc:docMk/>
          <pc:sldMk cId="1863828213" sldId="284"/>
        </pc:sldMkLst>
      </pc:sldChg>
      <pc:sldChg chg="del">
        <pc:chgData name="Hélène Formo" userId="e424c5d5-aaf9-40fb-8196-c346319b4e44" providerId="ADAL" clId="{0AFF0FF3-291E-43B3-B1AB-E07E138FF672}" dt="2017-11-24T12:23:26.513" v="3" actId="2696"/>
        <pc:sldMkLst>
          <pc:docMk/>
          <pc:sldMk cId="1962487186" sldId="407"/>
        </pc:sldMkLst>
      </pc:sldChg>
      <pc:sldChg chg="del">
        <pc:chgData name="Hélène Formo" userId="e424c5d5-aaf9-40fb-8196-c346319b4e44" providerId="ADAL" clId="{0AFF0FF3-291E-43B3-B1AB-E07E138FF672}" dt="2017-11-24T12:23:27.345" v="4" actId="2696"/>
        <pc:sldMkLst>
          <pc:docMk/>
          <pc:sldMk cId="2034746007" sldId="408"/>
        </pc:sldMkLst>
      </pc:sldChg>
      <pc:sldChg chg="del">
        <pc:chgData name="Hélène Formo" userId="e424c5d5-aaf9-40fb-8196-c346319b4e44" providerId="ADAL" clId="{0AFF0FF3-291E-43B3-B1AB-E07E138FF672}" dt="2017-11-24T12:23:31.041" v="5" actId="2696"/>
        <pc:sldMkLst>
          <pc:docMk/>
          <pc:sldMk cId="126259566" sldId="409"/>
        </pc:sldMkLst>
      </pc:sldChg>
      <pc:sldChg chg="del">
        <pc:chgData name="Hélène Formo" userId="e424c5d5-aaf9-40fb-8196-c346319b4e44" providerId="ADAL" clId="{0AFF0FF3-291E-43B3-B1AB-E07E138FF672}" dt="2017-11-24T12:23:31.931" v="6" actId="2696"/>
        <pc:sldMkLst>
          <pc:docMk/>
          <pc:sldMk cId="1295531926" sldId="410"/>
        </pc:sldMkLst>
      </pc:sldChg>
      <pc:sldChg chg="modSp">
        <pc:chgData name="Hélène Formo" userId="e424c5d5-aaf9-40fb-8196-c346319b4e44" providerId="ADAL" clId="{0AFF0FF3-291E-43B3-B1AB-E07E138FF672}" dt="2017-11-24T12:22:30.325" v="2" actId="255"/>
        <pc:sldMkLst>
          <pc:docMk/>
          <pc:sldMk cId="1421852537" sldId="412"/>
        </pc:sldMkLst>
        <pc:spChg chg="mod">
          <ac:chgData name="Hélène Formo" userId="e424c5d5-aaf9-40fb-8196-c346319b4e44" providerId="ADAL" clId="{0AFF0FF3-291E-43B3-B1AB-E07E138FF672}" dt="2017-11-24T12:22:30.325" v="2" actId="255"/>
          <ac:spMkLst>
            <pc:docMk/>
            <pc:sldMk cId="1421852537" sldId="412"/>
            <ac:spMk id="5" creationId="{00000000-0000-0000-0000-000000000000}"/>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1.xml"/><Relationship Id="rId1" Type="http://schemas.microsoft.com/office/2011/relationships/chartStyle" Target="style1.xml"/></Relationships>
</file>

<file path=ppt/charts/_rels/chart5.xml.rels><?xml version="1.0" encoding="UTF-8" standalone="yes"?>
<Relationships xmlns="http://schemas.openxmlformats.org/package/2006/relationships"><Relationship Id="rId2" Type="http://schemas.openxmlformats.org/officeDocument/2006/relationships/package" Target="../embeddings/Microsoft_Excel_Worksheet4.xlsx"/><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2" Type="http://schemas.openxmlformats.org/officeDocument/2006/relationships/package" Target="../embeddings/Microsoft_Excel_Worksheet5.xlsx"/><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431518906061899"/>
          <c:y val="9.0797412829860993E-2"/>
          <c:w val="0.392726255274646"/>
          <c:h val="0.71962149118651797"/>
        </c:manualLayout>
      </c:layout>
      <c:barChart>
        <c:barDir val="col"/>
        <c:grouping val="clustered"/>
        <c:varyColors val="0"/>
        <c:ser>
          <c:idx val="0"/>
          <c:order val="0"/>
          <c:tx>
            <c:strRef>
              <c:f>'Ark1'!$B$1</c:f>
              <c:strCache>
                <c:ptCount val="1"/>
                <c:pt idx="0">
                  <c:v>Serie 1</c:v>
                </c:pt>
              </c:strCache>
            </c:strRef>
          </c:tx>
          <c:spPr>
            <a:solidFill>
              <a:schemeClr val="bg1">
                <a:lumMod val="75000"/>
              </a:schemeClr>
            </a:solidFill>
          </c:spPr>
          <c:invertIfNegative val="0"/>
          <c:cat>
            <c:strRef>
              <c:f>'Ark1'!$A$2:$A$3</c:f>
              <c:strCache>
                <c:ptCount val="2"/>
                <c:pt idx="0">
                  <c:v>Kvinner</c:v>
                </c:pt>
                <c:pt idx="1">
                  <c:v>Menn</c:v>
                </c:pt>
              </c:strCache>
            </c:strRef>
          </c:cat>
          <c:val>
            <c:numRef>
              <c:f>'Ark1'!$B$2:$B$3</c:f>
              <c:numCache>
                <c:formatCode>General</c:formatCode>
                <c:ptCount val="2"/>
              </c:numCache>
            </c:numRef>
          </c:val>
          <c:extLst>
            <c:ext xmlns:c16="http://schemas.microsoft.com/office/drawing/2014/chart" uri="{C3380CC4-5D6E-409C-BE32-E72D297353CC}">
              <c16:uniqueId val="{00000000-DDF6-414C-BFCB-86E25BFBC992}"/>
            </c:ext>
          </c:extLst>
        </c:ser>
        <c:dLbls>
          <c:showLegendKey val="0"/>
          <c:showVal val="0"/>
          <c:showCatName val="0"/>
          <c:showSerName val="0"/>
          <c:showPercent val="0"/>
          <c:showBubbleSize val="0"/>
        </c:dLbls>
        <c:gapWidth val="150"/>
        <c:axId val="1221419040"/>
        <c:axId val="1224198864"/>
      </c:barChart>
      <c:catAx>
        <c:axId val="1221419040"/>
        <c:scaling>
          <c:orientation val="minMax"/>
        </c:scaling>
        <c:delete val="1"/>
        <c:axPos val="b"/>
        <c:numFmt formatCode="General" sourceLinked="0"/>
        <c:majorTickMark val="none"/>
        <c:minorTickMark val="none"/>
        <c:tickLblPos val="nextTo"/>
        <c:crossAx val="1224198864"/>
        <c:crosses val="autoZero"/>
        <c:auto val="1"/>
        <c:lblAlgn val="ctr"/>
        <c:lblOffset val="100"/>
        <c:noMultiLvlLbl val="0"/>
      </c:catAx>
      <c:valAx>
        <c:axId val="1224198864"/>
        <c:scaling>
          <c:orientation val="minMax"/>
        </c:scaling>
        <c:delete val="1"/>
        <c:axPos val="l"/>
        <c:numFmt formatCode="General" sourceLinked="1"/>
        <c:majorTickMark val="none"/>
        <c:minorTickMark val="none"/>
        <c:tickLblPos val="nextTo"/>
        <c:crossAx val="1221419040"/>
        <c:crosses val="autoZero"/>
        <c:crossBetween val="between"/>
      </c:valAx>
    </c:plotArea>
    <c:plotVisOnly val="1"/>
    <c:dispBlanksAs val="gap"/>
    <c:showDLblsOverMax val="0"/>
  </c:chart>
  <c:spPr>
    <a:ln>
      <a:solidFill>
        <a:srgbClr val="D9D9D9"/>
      </a:solidFill>
    </a:ln>
  </c:spPr>
  <c:txPr>
    <a:bodyPr/>
    <a:lstStyle/>
    <a:p>
      <a:pPr>
        <a:defRPr sz="1800"/>
      </a:pPr>
      <a:endParaRPr lang="nb-NO"/>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8607302165188902E-2"/>
          <c:y val="0.111445684958468"/>
          <c:w val="0.90278539566962202"/>
          <c:h val="0.67472401836283902"/>
        </c:manualLayout>
      </c:layout>
      <c:barChart>
        <c:barDir val="col"/>
        <c:grouping val="clustered"/>
        <c:varyColors val="0"/>
        <c:ser>
          <c:idx val="0"/>
          <c:order val="0"/>
          <c:tx>
            <c:strRef>
              <c:f>'Ark1'!$B$1</c:f>
              <c:strCache>
                <c:ptCount val="1"/>
                <c:pt idx="0">
                  <c:v>Serie 1</c:v>
                </c:pt>
              </c:strCache>
            </c:strRef>
          </c:tx>
          <c:spPr>
            <a:solidFill>
              <a:schemeClr val="bg1">
                <a:lumMod val="75000"/>
              </a:schemeClr>
            </a:solidFill>
          </c:spPr>
          <c:invertIfNegative val="0"/>
          <c:dLbls>
            <c:spPr>
              <a:noFill/>
              <a:ln>
                <a:noFill/>
              </a:ln>
              <a:effectLst/>
            </c:spPr>
            <c:txPr>
              <a:bodyPr/>
              <a:lstStyle/>
              <a:p>
                <a:pPr>
                  <a:defRPr sz="1100">
                    <a:solidFill>
                      <a:schemeClr val="tx1">
                        <a:lumMod val="65000"/>
                        <a:lumOff val="3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18-29 år</c:v>
                </c:pt>
                <c:pt idx="1">
                  <c:v>30-39 år</c:v>
                </c:pt>
                <c:pt idx="2">
                  <c:v>40-49 år</c:v>
                </c:pt>
                <c:pt idx="3">
                  <c:v>50 år +</c:v>
                </c:pt>
              </c:strCache>
            </c:strRef>
          </c:cat>
          <c:val>
            <c:numRef>
              <c:f>'Ark1'!$B$2:$B$5</c:f>
              <c:numCache>
                <c:formatCode>0%</c:formatCode>
                <c:ptCount val="4"/>
                <c:pt idx="0">
                  <c:v>0.20399999999999999</c:v>
                </c:pt>
                <c:pt idx="1">
                  <c:v>0.17</c:v>
                </c:pt>
                <c:pt idx="2">
                  <c:v>0.18</c:v>
                </c:pt>
                <c:pt idx="3">
                  <c:v>0.44600000000000001</c:v>
                </c:pt>
              </c:numCache>
            </c:numRef>
          </c:val>
          <c:extLst>
            <c:ext xmlns:c16="http://schemas.microsoft.com/office/drawing/2014/chart" uri="{C3380CC4-5D6E-409C-BE32-E72D297353CC}">
              <c16:uniqueId val="{00000000-ED04-4ED6-87B4-3426507CED1D}"/>
            </c:ext>
          </c:extLst>
        </c:ser>
        <c:dLbls>
          <c:showLegendKey val="0"/>
          <c:showVal val="0"/>
          <c:showCatName val="0"/>
          <c:showSerName val="0"/>
          <c:showPercent val="0"/>
          <c:showBubbleSize val="0"/>
        </c:dLbls>
        <c:gapWidth val="150"/>
        <c:axId val="1250288080"/>
        <c:axId val="1250561216"/>
      </c:barChart>
      <c:catAx>
        <c:axId val="1250288080"/>
        <c:scaling>
          <c:orientation val="minMax"/>
        </c:scaling>
        <c:delete val="0"/>
        <c:axPos val="b"/>
        <c:numFmt formatCode="General" sourceLinked="0"/>
        <c:majorTickMark val="none"/>
        <c:minorTickMark val="none"/>
        <c:tickLblPos val="nextTo"/>
        <c:txPr>
          <a:bodyPr/>
          <a:lstStyle/>
          <a:p>
            <a:pPr>
              <a:defRPr sz="1100">
                <a:solidFill>
                  <a:schemeClr val="tx1">
                    <a:lumMod val="65000"/>
                    <a:lumOff val="35000"/>
                  </a:schemeClr>
                </a:solidFill>
              </a:defRPr>
            </a:pPr>
            <a:endParaRPr lang="nb-NO"/>
          </a:p>
        </c:txPr>
        <c:crossAx val="1250561216"/>
        <c:crosses val="autoZero"/>
        <c:auto val="1"/>
        <c:lblAlgn val="ctr"/>
        <c:lblOffset val="100"/>
        <c:noMultiLvlLbl val="0"/>
      </c:catAx>
      <c:valAx>
        <c:axId val="1250561216"/>
        <c:scaling>
          <c:orientation val="minMax"/>
          <c:max val="1"/>
        </c:scaling>
        <c:delete val="1"/>
        <c:axPos val="l"/>
        <c:numFmt formatCode="0%" sourceLinked="1"/>
        <c:majorTickMark val="none"/>
        <c:minorTickMark val="none"/>
        <c:tickLblPos val="nextTo"/>
        <c:crossAx val="1250288080"/>
        <c:crosses val="autoZero"/>
        <c:crossBetween val="between"/>
      </c:valAx>
    </c:plotArea>
    <c:plotVisOnly val="1"/>
    <c:dispBlanksAs val="gap"/>
    <c:showDLblsOverMax val="0"/>
  </c:chart>
  <c:spPr>
    <a:ln>
      <a:solidFill>
        <a:schemeClr val="bg1">
          <a:lumMod val="85000"/>
        </a:schemeClr>
      </a:solidFill>
    </a:ln>
  </c:spPr>
  <c:txPr>
    <a:bodyPr/>
    <a:lstStyle/>
    <a:p>
      <a:pPr>
        <a:defRPr sz="1800"/>
      </a:pPr>
      <a:endParaRPr lang="nb-NO"/>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0401716520956401"/>
          <c:y val="5.6813038590751597E-2"/>
          <c:w val="0.65473336584497899"/>
          <c:h val="0.88637392281849703"/>
        </c:manualLayout>
      </c:layout>
      <c:barChart>
        <c:barDir val="bar"/>
        <c:grouping val="clustered"/>
        <c:varyColors val="0"/>
        <c:ser>
          <c:idx val="0"/>
          <c:order val="0"/>
          <c:tx>
            <c:strRef>
              <c:f>'Ark1'!$B$1</c:f>
              <c:strCache>
                <c:ptCount val="1"/>
                <c:pt idx="0">
                  <c:v>Serie 1</c:v>
                </c:pt>
              </c:strCache>
            </c:strRef>
          </c:tx>
          <c:spPr>
            <a:solidFill>
              <a:schemeClr val="bg1">
                <a:lumMod val="75000"/>
              </a:schemeClr>
            </a:solidFill>
          </c:spPr>
          <c:invertIfNegative val="0"/>
          <c:dLbls>
            <c:spPr>
              <a:noFill/>
              <a:ln>
                <a:noFill/>
              </a:ln>
              <a:effectLst/>
            </c:spPr>
            <c:txPr>
              <a:bodyPr/>
              <a:lstStyle/>
              <a:p>
                <a:pPr>
                  <a:defRPr sz="1100">
                    <a:solidFill>
                      <a:schemeClr val="tx1">
                        <a:lumMod val="65000"/>
                        <a:lumOff val="3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'Ark1'!$A$2:$A$7</c:f>
              <c:strCache>
                <c:ptCount val="6"/>
                <c:pt idx="0">
                  <c:v>Nord-Norge</c:v>
                </c:pt>
                <c:pt idx="1">
                  <c:v>Midt-Norge</c:v>
                </c:pt>
                <c:pt idx="2">
                  <c:v>Vestlandet</c:v>
                </c:pt>
                <c:pt idx="3">
                  <c:v>Østlandet</c:v>
                </c:pt>
                <c:pt idx="4">
                  <c:v>Sørlandet</c:v>
                </c:pt>
                <c:pt idx="5">
                  <c:v>Oslo</c:v>
                </c:pt>
              </c:strCache>
            </c:strRef>
          </c:cat>
          <c:val>
            <c:numRef>
              <c:f>'Ark1'!$B$2:$B$7</c:f>
              <c:numCache>
                <c:formatCode>0%</c:formatCode>
                <c:ptCount val="6"/>
                <c:pt idx="0">
                  <c:v>9.2999999999999999E-2</c:v>
                </c:pt>
                <c:pt idx="1">
                  <c:v>0.13700000000000001</c:v>
                </c:pt>
                <c:pt idx="2">
                  <c:v>0.20599999999999999</c:v>
                </c:pt>
                <c:pt idx="3">
                  <c:v>0.34399999999999997</c:v>
                </c:pt>
                <c:pt idx="4">
                  <c:v>0.09</c:v>
                </c:pt>
                <c:pt idx="5">
                  <c:v>0.13</c:v>
                </c:pt>
              </c:numCache>
            </c:numRef>
          </c:val>
          <c:extLst>
            <c:ext xmlns:c16="http://schemas.microsoft.com/office/drawing/2014/chart" uri="{C3380CC4-5D6E-409C-BE32-E72D297353CC}">
              <c16:uniqueId val="{00000000-5D7E-404E-B7B8-177E2F7C2C86}"/>
            </c:ext>
          </c:extLst>
        </c:ser>
        <c:dLbls>
          <c:showLegendKey val="0"/>
          <c:showVal val="0"/>
          <c:showCatName val="0"/>
          <c:showSerName val="0"/>
          <c:showPercent val="0"/>
          <c:showBubbleSize val="0"/>
        </c:dLbls>
        <c:gapWidth val="150"/>
        <c:axId val="1221505456"/>
        <c:axId val="1221485488"/>
      </c:barChart>
      <c:catAx>
        <c:axId val="1221505456"/>
        <c:scaling>
          <c:orientation val="minMax"/>
        </c:scaling>
        <c:delete val="0"/>
        <c:axPos val="l"/>
        <c:numFmt formatCode="General" sourceLinked="0"/>
        <c:majorTickMark val="none"/>
        <c:minorTickMark val="none"/>
        <c:tickLblPos val="nextTo"/>
        <c:txPr>
          <a:bodyPr/>
          <a:lstStyle/>
          <a:p>
            <a:pPr>
              <a:defRPr sz="1100">
                <a:solidFill>
                  <a:schemeClr val="tx1">
                    <a:lumMod val="65000"/>
                    <a:lumOff val="35000"/>
                  </a:schemeClr>
                </a:solidFill>
              </a:defRPr>
            </a:pPr>
            <a:endParaRPr lang="nb-NO"/>
          </a:p>
        </c:txPr>
        <c:crossAx val="1221485488"/>
        <c:crosses val="autoZero"/>
        <c:auto val="1"/>
        <c:lblAlgn val="ctr"/>
        <c:lblOffset val="100"/>
        <c:noMultiLvlLbl val="0"/>
      </c:catAx>
      <c:valAx>
        <c:axId val="1221485488"/>
        <c:scaling>
          <c:orientation val="minMax"/>
          <c:max val="1"/>
        </c:scaling>
        <c:delete val="1"/>
        <c:axPos val="b"/>
        <c:numFmt formatCode="0%" sourceLinked="1"/>
        <c:majorTickMark val="none"/>
        <c:minorTickMark val="none"/>
        <c:tickLblPos val="nextTo"/>
        <c:crossAx val="1221505456"/>
        <c:crosses val="autoZero"/>
        <c:crossBetween val="between"/>
      </c:valAx>
    </c:plotArea>
    <c:plotVisOnly val="1"/>
    <c:dispBlanksAs val="gap"/>
    <c:showDLblsOverMax val="0"/>
  </c:chart>
  <c:spPr>
    <a:ln>
      <a:solidFill>
        <a:schemeClr val="bg1">
          <a:lumMod val="85000"/>
        </a:schemeClr>
      </a:solidFill>
    </a:ln>
  </c:spPr>
  <c:txPr>
    <a:bodyPr/>
    <a:lstStyle/>
    <a:p>
      <a:pPr>
        <a:defRPr sz="1800"/>
      </a:pPr>
      <a:endParaRPr lang="nb-NO"/>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8"/>
    </mc:Choice>
    <mc:Fallback>
      <c:style val="8"/>
    </mc:Fallback>
  </mc:AlternateContent>
  <c:chart>
    <c:autoTitleDeleted val="1"/>
    <c:plotArea>
      <c:layout>
        <c:manualLayout>
          <c:layoutTarget val="inner"/>
          <c:xMode val="edge"/>
          <c:yMode val="edge"/>
          <c:x val="0.215008388117292"/>
          <c:y val="0.17024279060549"/>
          <c:w val="0.78272595613700202"/>
          <c:h val="0.79308321488119504"/>
        </c:manualLayout>
      </c:layout>
      <c:doughnutChart>
        <c:varyColors val="1"/>
        <c:ser>
          <c:idx val="0"/>
          <c:order val="0"/>
          <c:tx>
            <c:strRef>
              <c:f>'Ark1'!$B$1</c:f>
              <c:strCache>
                <c:ptCount val="1"/>
                <c:pt idx="0">
                  <c:v>Serie 1</c:v>
                </c:pt>
              </c:strCache>
            </c:strRef>
          </c:tx>
          <c:dPt>
            <c:idx val="0"/>
            <c:bubble3D val="0"/>
            <c:spPr>
              <a:solidFill>
                <a:schemeClr val="accent4"/>
              </a:solidFill>
              <a:ln w="19050">
                <a:solidFill>
                  <a:schemeClr val="lt1"/>
                </a:solidFill>
              </a:ln>
              <a:effectLst/>
            </c:spPr>
            <c:extLst>
              <c:ext xmlns:c16="http://schemas.microsoft.com/office/drawing/2014/chart" uri="{C3380CC4-5D6E-409C-BE32-E72D297353CC}">
                <c16:uniqueId val="{00000001-E9A3-4B3B-A31D-4AD19F3B0A79}"/>
              </c:ext>
            </c:extLst>
          </c:dPt>
          <c:dPt>
            <c:idx val="1"/>
            <c:bubble3D val="0"/>
            <c:spPr>
              <a:solidFill>
                <a:schemeClr val="accent3">
                  <a:lumMod val="90000"/>
                </a:schemeClr>
              </a:solidFill>
              <a:ln w="19050">
                <a:solidFill>
                  <a:schemeClr val="lt1"/>
                </a:solidFill>
              </a:ln>
              <a:effectLst/>
            </c:spPr>
            <c:extLst>
              <c:ext xmlns:c16="http://schemas.microsoft.com/office/drawing/2014/chart" uri="{C3380CC4-5D6E-409C-BE32-E72D297353CC}">
                <c16:uniqueId val="{00000003-E9A3-4B3B-A31D-4AD19F3B0A79}"/>
              </c:ext>
            </c:extLst>
          </c:dPt>
          <c:dPt>
            <c:idx val="2"/>
            <c:bubble3D val="0"/>
            <c:spPr>
              <a:solidFill>
                <a:schemeClr val="accent6"/>
              </a:solidFill>
              <a:ln w="19050">
                <a:solidFill>
                  <a:schemeClr val="lt1"/>
                </a:solidFill>
              </a:ln>
              <a:effectLst/>
            </c:spPr>
            <c:extLst>
              <c:ext xmlns:c16="http://schemas.microsoft.com/office/drawing/2014/chart" uri="{C3380CC4-5D6E-409C-BE32-E72D297353CC}">
                <c16:uniqueId val="{00000005-E9A3-4B3B-A31D-4AD19F3B0A79}"/>
              </c:ext>
            </c:extLst>
          </c:dPt>
          <c:dPt>
            <c:idx val="3"/>
            <c:bubble3D val="0"/>
            <c:spPr>
              <a:solidFill>
                <a:schemeClr val="bg1">
                  <a:lumMod val="75000"/>
                </a:schemeClr>
              </a:solidFill>
              <a:ln w="19050">
                <a:solidFill>
                  <a:schemeClr val="lt1"/>
                </a:solidFill>
              </a:ln>
              <a:effectLst/>
            </c:spPr>
            <c:extLst>
              <c:ext xmlns:c16="http://schemas.microsoft.com/office/drawing/2014/chart" uri="{C3380CC4-5D6E-409C-BE32-E72D297353CC}">
                <c16:uniqueId val="{00000007-E9A3-4B3B-A31D-4AD19F3B0A79}"/>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nb-NO"/>
              </a:p>
            </c:txPr>
            <c:showLegendKey val="0"/>
            <c:showVal val="1"/>
            <c:showCatName val="0"/>
            <c:showSerName val="0"/>
            <c:showPercent val="0"/>
            <c:showBubbleSize val="0"/>
            <c:showLeaderLines val="0"/>
            <c:extLst>
              <c:ext xmlns:c15="http://schemas.microsoft.com/office/drawing/2012/chart" uri="{CE6537A1-D6FC-4f65-9D91-7224C49458BB}"/>
            </c:extLst>
          </c:dLbls>
          <c:cat>
            <c:strRef>
              <c:f>'Ark1'!$A$2:$A$5</c:f>
              <c:strCache>
                <c:ptCount val="4"/>
                <c:pt idx="0">
                  <c:v>Enig</c:v>
                </c:pt>
                <c:pt idx="1">
                  <c:v>Verken eller</c:v>
                </c:pt>
                <c:pt idx="2">
                  <c:v>Uenig</c:v>
                </c:pt>
                <c:pt idx="3">
                  <c:v>Vet ikke</c:v>
                </c:pt>
              </c:strCache>
            </c:strRef>
          </c:cat>
          <c:val>
            <c:numRef>
              <c:f>'Ark1'!$B$2:$B$5</c:f>
              <c:numCache>
                <c:formatCode>0%</c:formatCode>
                <c:ptCount val="4"/>
                <c:pt idx="0">
                  <c:v>0.61</c:v>
                </c:pt>
                <c:pt idx="1">
                  <c:v>0.17</c:v>
                </c:pt>
                <c:pt idx="2">
                  <c:v>0.14000000000000001</c:v>
                </c:pt>
                <c:pt idx="3">
                  <c:v>0.09</c:v>
                </c:pt>
              </c:numCache>
            </c:numRef>
          </c:val>
          <c:extLst>
            <c:ext xmlns:c16="http://schemas.microsoft.com/office/drawing/2014/chart" uri="{C3380CC4-5D6E-409C-BE32-E72D297353CC}">
              <c16:uniqueId val="{00000008-E9A3-4B3B-A31D-4AD19F3B0A79}"/>
            </c:ext>
          </c:extLst>
        </c:ser>
        <c:dLbls>
          <c:showLegendKey val="0"/>
          <c:showVal val="0"/>
          <c:showCatName val="0"/>
          <c:showSerName val="0"/>
          <c:showPercent val="0"/>
          <c:showBubbleSize val="0"/>
          <c:showLeaderLines val="0"/>
        </c:dLbls>
        <c:firstSliceAng val="0"/>
        <c:holeSize val="75"/>
      </c:doughnutChart>
      <c:spPr>
        <a:noFill/>
        <a:ln>
          <a:noFill/>
        </a:ln>
        <a:effectLst/>
      </c:spPr>
    </c:plotArea>
    <c:legend>
      <c:legendPos val="b"/>
      <c:layout>
        <c:manualLayout>
          <c:xMode val="edge"/>
          <c:yMode val="edge"/>
          <c:x val="0.367585077975288"/>
          <c:y val="0.37852653410687698"/>
          <c:w val="0.49017098857737501"/>
          <c:h val="0.36350451947984003"/>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nb-NO"/>
        </a:p>
      </c:txPr>
    </c:legend>
    <c:plotVisOnly val="1"/>
    <c:dispBlanksAs val="gap"/>
    <c:showDLblsOverMax val="0"/>
  </c:chart>
  <c:spPr>
    <a:noFill/>
    <a:ln>
      <a:noFill/>
    </a:ln>
    <a:effectLst/>
  </c:spPr>
  <c:txPr>
    <a:bodyPr/>
    <a:lstStyle/>
    <a:p>
      <a:pPr>
        <a:defRPr/>
      </a:pPr>
      <a:endParaRPr lang="nb-NO"/>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33564451375901"/>
          <c:y val="0"/>
          <c:w val="0.87066435548624099"/>
          <c:h val="0.903516954214865"/>
        </c:manualLayout>
      </c:layout>
      <c:barChart>
        <c:barDir val="bar"/>
        <c:grouping val="percentStacked"/>
        <c:varyColors val="0"/>
        <c:ser>
          <c:idx val="0"/>
          <c:order val="0"/>
          <c:tx>
            <c:strRef>
              <c:f>'Ark1'!$B$1</c:f>
              <c:strCache>
                <c:ptCount val="1"/>
                <c:pt idx="0">
                  <c:v>Helt enig</c:v>
                </c:pt>
              </c:strCache>
            </c:strRef>
          </c:tx>
          <c:spPr>
            <a:solidFill>
              <a:srgbClr val="00A37C"/>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'Ark1'!$B$2:$B$17</c:f>
              <c:numCache>
                <c:formatCode>0%</c:formatCode>
                <c:ptCount val="16"/>
                <c:pt idx="0">
                  <c:v>0.23100000000000001</c:v>
                </c:pt>
                <c:pt idx="1">
                  <c:v>0.376</c:v>
                </c:pt>
                <c:pt idx="2">
                  <c:v>0.247</c:v>
                </c:pt>
                <c:pt idx="3">
                  <c:v>0.30499999999999999</c:v>
                </c:pt>
                <c:pt idx="4">
                  <c:v>0.30599999999999999</c:v>
                </c:pt>
                <c:pt idx="5">
                  <c:v>0.28299999999999997</c:v>
                </c:pt>
                <c:pt idx="7">
                  <c:v>0.255</c:v>
                </c:pt>
                <c:pt idx="8">
                  <c:v>0.25800000000000001</c:v>
                </c:pt>
                <c:pt idx="9">
                  <c:v>0.23400000000000001</c:v>
                </c:pt>
                <c:pt idx="10">
                  <c:v>0.318</c:v>
                </c:pt>
                <c:pt idx="12">
                  <c:v>0.313</c:v>
                </c:pt>
                <c:pt idx="13">
                  <c:v>0.247</c:v>
                </c:pt>
                <c:pt idx="15">
                  <c:v>0.28000000000000003</c:v>
                </c:pt>
              </c:numCache>
            </c:numRef>
          </c:val>
          <c:extLst>
            <c:ext xmlns:c16="http://schemas.microsoft.com/office/drawing/2014/chart" uri="{C3380CC4-5D6E-409C-BE32-E72D297353CC}">
              <c16:uniqueId val="{00000000-805D-4341-9F85-A1A5D9078903}"/>
            </c:ext>
          </c:extLst>
        </c:ser>
        <c:ser>
          <c:idx val="1"/>
          <c:order val="1"/>
          <c:tx>
            <c:strRef>
              <c:f>'Ark1'!$C$1</c:f>
              <c:strCache>
                <c:ptCount val="1"/>
                <c:pt idx="0">
                  <c:v>Delvis enig</c:v>
                </c:pt>
              </c:strCache>
            </c:strRef>
          </c:tx>
          <c:spPr>
            <a:solidFill>
              <a:srgbClr val="25F0BF"/>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'Ark1'!$C$2:$C$17</c:f>
              <c:numCache>
                <c:formatCode>0%</c:formatCode>
                <c:ptCount val="16"/>
                <c:pt idx="0">
                  <c:v>0.35099999999999998</c:v>
                </c:pt>
                <c:pt idx="1">
                  <c:v>0.29899999999999999</c:v>
                </c:pt>
                <c:pt idx="2">
                  <c:v>0.35</c:v>
                </c:pt>
                <c:pt idx="3">
                  <c:v>0.32300000000000001</c:v>
                </c:pt>
                <c:pt idx="4">
                  <c:v>0.307</c:v>
                </c:pt>
                <c:pt idx="5">
                  <c:v>0.32200000000000001</c:v>
                </c:pt>
                <c:pt idx="7">
                  <c:v>0.29399999999999998</c:v>
                </c:pt>
                <c:pt idx="8">
                  <c:v>0.41699999999999998</c:v>
                </c:pt>
                <c:pt idx="9">
                  <c:v>0.38500000000000001</c:v>
                </c:pt>
                <c:pt idx="10">
                  <c:v>0.29499999999999998</c:v>
                </c:pt>
                <c:pt idx="12">
                  <c:v>0.33200000000000002</c:v>
                </c:pt>
                <c:pt idx="13">
                  <c:v>0.33100000000000002</c:v>
                </c:pt>
                <c:pt idx="15">
                  <c:v>0.33200000000000002</c:v>
                </c:pt>
              </c:numCache>
            </c:numRef>
          </c:val>
          <c:extLst>
            <c:ext xmlns:c16="http://schemas.microsoft.com/office/drawing/2014/chart" uri="{C3380CC4-5D6E-409C-BE32-E72D297353CC}">
              <c16:uniqueId val="{00000001-805D-4341-9F85-A1A5D9078903}"/>
            </c:ext>
          </c:extLst>
        </c:ser>
        <c:ser>
          <c:idx val="2"/>
          <c:order val="2"/>
          <c:tx>
            <c:strRef>
              <c:f>'Ark1'!$D$1</c:f>
              <c:strCache>
                <c:ptCount val="1"/>
                <c:pt idx="0">
                  <c:v>Verken enig eller uenig</c:v>
                </c:pt>
              </c:strCache>
            </c:strRef>
          </c:tx>
          <c:spPr>
            <a:solidFill>
              <a:srgbClr val="DCDACB">
                <a:lumMod val="9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'Ark1'!$D$2:$D$17</c:f>
              <c:numCache>
                <c:formatCode>0%</c:formatCode>
                <c:ptCount val="16"/>
                <c:pt idx="0">
                  <c:v>0.183</c:v>
                </c:pt>
                <c:pt idx="1">
                  <c:v>0.107</c:v>
                </c:pt>
                <c:pt idx="2">
                  <c:v>0.19500000000000001</c:v>
                </c:pt>
                <c:pt idx="3">
                  <c:v>0.14399999999999999</c:v>
                </c:pt>
                <c:pt idx="4">
                  <c:v>0.16800000000000001</c:v>
                </c:pt>
                <c:pt idx="5">
                  <c:v>0.14899999999999999</c:v>
                </c:pt>
                <c:pt idx="7">
                  <c:v>0.19</c:v>
                </c:pt>
                <c:pt idx="8">
                  <c:v>0.153</c:v>
                </c:pt>
                <c:pt idx="9">
                  <c:v>0.16300000000000001</c:v>
                </c:pt>
                <c:pt idx="10">
                  <c:v>0.16300000000000001</c:v>
                </c:pt>
                <c:pt idx="12">
                  <c:v>0.157</c:v>
                </c:pt>
                <c:pt idx="13">
                  <c:v>0.17699999999999999</c:v>
                </c:pt>
                <c:pt idx="15">
                  <c:v>0.16700000000000001</c:v>
                </c:pt>
              </c:numCache>
            </c:numRef>
          </c:val>
          <c:extLst>
            <c:ext xmlns:c16="http://schemas.microsoft.com/office/drawing/2014/chart" uri="{C3380CC4-5D6E-409C-BE32-E72D297353CC}">
              <c16:uniqueId val="{00000002-805D-4341-9F85-A1A5D9078903}"/>
            </c:ext>
          </c:extLst>
        </c:ser>
        <c:ser>
          <c:idx val="3"/>
          <c:order val="3"/>
          <c:tx>
            <c:strRef>
              <c:f>'Ark1'!$E$1</c:f>
              <c:strCache>
                <c:ptCount val="1"/>
                <c:pt idx="0">
                  <c:v>Delvis uenig</c:v>
                </c:pt>
              </c:strCache>
            </c:strRef>
          </c:tx>
          <c:spPr>
            <a:solidFill>
              <a:srgbClr val="F05725">
                <a:lumMod val="40000"/>
                <a:lumOff val="6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'Ark1'!$E$2:$E$17</c:f>
              <c:numCache>
                <c:formatCode>0%</c:formatCode>
                <c:ptCount val="16"/>
                <c:pt idx="0">
                  <c:v>6.4000000000000001E-2</c:v>
                </c:pt>
                <c:pt idx="1">
                  <c:v>3.2000000000000001E-2</c:v>
                </c:pt>
                <c:pt idx="2">
                  <c:v>7.4999999999999997E-2</c:v>
                </c:pt>
                <c:pt idx="3">
                  <c:v>0.125</c:v>
                </c:pt>
                <c:pt idx="4">
                  <c:v>4.8000000000000001E-2</c:v>
                </c:pt>
                <c:pt idx="5">
                  <c:v>9.6000000000000002E-2</c:v>
                </c:pt>
                <c:pt idx="7">
                  <c:v>8.5999999999999993E-2</c:v>
                </c:pt>
                <c:pt idx="8">
                  <c:v>7.5999999999999998E-2</c:v>
                </c:pt>
                <c:pt idx="9">
                  <c:v>7.3999999999999996E-2</c:v>
                </c:pt>
                <c:pt idx="10">
                  <c:v>7.8E-2</c:v>
                </c:pt>
                <c:pt idx="12">
                  <c:v>6.5000000000000002E-2</c:v>
                </c:pt>
                <c:pt idx="13">
                  <c:v>9.1999999999999998E-2</c:v>
                </c:pt>
                <c:pt idx="15">
                  <c:v>7.8E-2</c:v>
                </c:pt>
              </c:numCache>
            </c:numRef>
          </c:val>
          <c:extLst>
            <c:ext xmlns:c16="http://schemas.microsoft.com/office/drawing/2014/chart" uri="{C3380CC4-5D6E-409C-BE32-E72D297353CC}">
              <c16:uniqueId val="{00000003-805D-4341-9F85-A1A5D9078903}"/>
            </c:ext>
          </c:extLst>
        </c:ser>
        <c:ser>
          <c:idx val="4"/>
          <c:order val="4"/>
          <c:tx>
            <c:strRef>
              <c:f>'Ark1'!$F$1</c:f>
              <c:strCache>
                <c:ptCount val="1"/>
                <c:pt idx="0">
                  <c:v>Helt uenig</c:v>
                </c:pt>
              </c:strCache>
            </c:strRef>
          </c:tx>
          <c:spPr>
            <a:solidFill>
              <a:srgbClr val="F05725">
                <a:lumMod val="60000"/>
                <a:lumOff val="4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'Ark1'!$F$2:$F$17</c:f>
              <c:numCache>
                <c:formatCode>0%</c:formatCode>
                <c:ptCount val="16"/>
                <c:pt idx="0">
                  <c:v>5.1999999999999998E-2</c:v>
                </c:pt>
                <c:pt idx="1">
                  <c:v>0.112</c:v>
                </c:pt>
                <c:pt idx="2">
                  <c:v>0.05</c:v>
                </c:pt>
                <c:pt idx="3">
                  <c:v>5.2999999999999999E-2</c:v>
                </c:pt>
                <c:pt idx="4">
                  <c:v>5.6000000000000001E-2</c:v>
                </c:pt>
                <c:pt idx="5">
                  <c:v>4.3999999999999997E-2</c:v>
                </c:pt>
                <c:pt idx="7">
                  <c:v>7.2999999999999995E-2</c:v>
                </c:pt>
                <c:pt idx="8">
                  <c:v>4.4999999999999998E-2</c:v>
                </c:pt>
                <c:pt idx="9">
                  <c:v>7.0999999999999994E-2</c:v>
                </c:pt>
                <c:pt idx="10">
                  <c:v>4.9000000000000002E-2</c:v>
                </c:pt>
                <c:pt idx="12">
                  <c:v>4.3999999999999997E-2</c:v>
                </c:pt>
                <c:pt idx="13">
                  <c:v>7.0000000000000007E-2</c:v>
                </c:pt>
                <c:pt idx="15">
                  <c:v>5.7000000000000002E-2</c:v>
                </c:pt>
              </c:numCache>
            </c:numRef>
          </c:val>
          <c:extLst>
            <c:ext xmlns:c16="http://schemas.microsoft.com/office/drawing/2014/chart" uri="{C3380CC4-5D6E-409C-BE32-E72D297353CC}">
              <c16:uniqueId val="{00000004-805D-4341-9F85-A1A5D9078903}"/>
            </c:ext>
          </c:extLst>
        </c:ser>
        <c:ser>
          <c:idx val="5"/>
          <c:order val="5"/>
          <c:tx>
            <c:strRef>
              <c:f>'Ark1'!$G$1</c:f>
              <c:strCache>
                <c:ptCount val="1"/>
                <c:pt idx="0">
                  <c:v>Vet ikke</c:v>
                </c:pt>
              </c:strCache>
            </c:strRef>
          </c:tx>
          <c:spPr>
            <a:solidFill>
              <a:srgbClr val="38362F">
                <a:lumMod val="20000"/>
                <a:lumOff val="8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'Ark1'!$G$2:$G$17</c:f>
              <c:numCache>
                <c:formatCode>0%</c:formatCode>
                <c:ptCount val="16"/>
                <c:pt idx="0">
                  <c:v>0.12</c:v>
                </c:pt>
                <c:pt idx="1">
                  <c:v>7.3999999999999996E-2</c:v>
                </c:pt>
                <c:pt idx="2">
                  <c:v>8.2000000000000003E-2</c:v>
                </c:pt>
                <c:pt idx="3">
                  <c:v>4.9000000000000002E-2</c:v>
                </c:pt>
                <c:pt idx="4">
                  <c:v>0.115</c:v>
                </c:pt>
                <c:pt idx="5">
                  <c:v>0.106</c:v>
                </c:pt>
                <c:pt idx="7">
                  <c:v>0.10299999999999999</c:v>
                </c:pt>
                <c:pt idx="8">
                  <c:v>5.0999999999999997E-2</c:v>
                </c:pt>
                <c:pt idx="9">
                  <c:v>7.1999999999999995E-2</c:v>
                </c:pt>
                <c:pt idx="10">
                  <c:v>9.8000000000000004E-2</c:v>
                </c:pt>
                <c:pt idx="12">
                  <c:v>9.0999999999999998E-2</c:v>
                </c:pt>
                <c:pt idx="13">
                  <c:v>8.2000000000000003E-2</c:v>
                </c:pt>
                <c:pt idx="15">
                  <c:v>8.5999999999999993E-2</c:v>
                </c:pt>
              </c:numCache>
            </c:numRef>
          </c:val>
          <c:extLst>
            <c:ext xmlns:c16="http://schemas.microsoft.com/office/drawing/2014/chart" uri="{C3380CC4-5D6E-409C-BE32-E72D297353CC}">
              <c16:uniqueId val="{00000005-805D-4341-9F85-A1A5D9078903}"/>
            </c:ext>
          </c:extLst>
        </c:ser>
        <c:dLbls>
          <c:showLegendKey val="0"/>
          <c:showVal val="1"/>
          <c:showCatName val="0"/>
          <c:showSerName val="0"/>
          <c:showPercent val="0"/>
          <c:showBubbleSize val="0"/>
        </c:dLbls>
        <c:gapWidth val="150"/>
        <c:overlap val="100"/>
        <c:axId val="1223958016"/>
        <c:axId val="1223951472"/>
      </c:barChart>
      <c:catAx>
        <c:axId val="1223958016"/>
        <c:scaling>
          <c:orientation val="minMax"/>
        </c:scaling>
        <c:delete val="0"/>
        <c:axPos val="l"/>
        <c:numFmt formatCode="General" sourceLinked="1"/>
        <c:majorTickMark val="out"/>
        <c:minorTickMark val="none"/>
        <c:tickLblPos val="nextTo"/>
        <c:txPr>
          <a:bodyPr/>
          <a:lstStyle/>
          <a:p>
            <a:pPr>
              <a:defRPr sz="1000">
                <a:solidFill>
                  <a:schemeClr val="tx1">
                    <a:lumMod val="75000"/>
                    <a:lumOff val="25000"/>
                  </a:schemeClr>
                </a:solidFill>
              </a:defRPr>
            </a:pPr>
            <a:endParaRPr lang="nb-NO"/>
          </a:p>
        </c:txPr>
        <c:crossAx val="1223951472"/>
        <c:crosses val="autoZero"/>
        <c:auto val="1"/>
        <c:lblAlgn val="ctr"/>
        <c:lblOffset val="100"/>
        <c:noMultiLvlLbl val="0"/>
      </c:catAx>
      <c:valAx>
        <c:axId val="1223951472"/>
        <c:scaling>
          <c:orientation val="minMax"/>
        </c:scaling>
        <c:delete val="1"/>
        <c:axPos val="b"/>
        <c:numFmt formatCode="0%" sourceLinked="1"/>
        <c:majorTickMark val="out"/>
        <c:minorTickMark val="none"/>
        <c:tickLblPos val="nextTo"/>
        <c:crossAx val="1223958016"/>
        <c:crosses val="autoZero"/>
        <c:crossBetween val="between"/>
        <c:majorUnit val="0.2"/>
      </c:valAx>
    </c:plotArea>
    <c:legend>
      <c:legendPos val="b"/>
      <c:layout>
        <c:manualLayout>
          <c:xMode val="edge"/>
          <c:yMode val="edge"/>
          <c:x val="8.5882074238365094E-2"/>
          <c:y val="0.943849374874"/>
          <c:w val="0.91411792576163498"/>
          <c:h val="5.61507678875586E-2"/>
        </c:manualLayout>
      </c:layout>
      <c:overlay val="0"/>
      <c:txPr>
        <a:bodyPr/>
        <a:lstStyle/>
        <a:p>
          <a:pPr>
            <a:defRPr sz="800">
              <a:solidFill>
                <a:schemeClr val="tx1">
                  <a:lumMod val="65000"/>
                  <a:lumOff val="35000"/>
                </a:schemeClr>
              </a:solidFill>
            </a:defRPr>
          </a:pPr>
          <a:endParaRPr lang="nb-NO"/>
        </a:p>
      </c:txPr>
    </c:legend>
    <c:plotVisOnly val="1"/>
    <c:dispBlanksAs val="gap"/>
    <c:showDLblsOverMax val="0"/>
  </c:chart>
  <c:spPr>
    <a:ln>
      <a:solidFill>
        <a:srgbClr val="FFFFFF"/>
      </a:solidFill>
    </a:ln>
  </c:spPr>
  <c:txPr>
    <a:bodyPr/>
    <a:lstStyle/>
    <a:p>
      <a:pPr>
        <a:defRPr sz="1200"/>
      </a:pPr>
      <a:endParaRPr lang="nb-NO"/>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7951112587124701"/>
          <c:y val="0"/>
          <c:w val="0.82048887412875304"/>
          <c:h val="0.903516954214865"/>
        </c:manualLayout>
      </c:layout>
      <c:barChart>
        <c:barDir val="bar"/>
        <c:grouping val="percentStacked"/>
        <c:varyColors val="0"/>
        <c:ser>
          <c:idx val="0"/>
          <c:order val="0"/>
          <c:tx>
            <c:strRef>
              <c:f>'Ark1'!$B$1</c:f>
              <c:strCache>
                <c:ptCount val="1"/>
                <c:pt idx="0">
                  <c:v>Helt enig</c:v>
                </c:pt>
              </c:strCache>
            </c:strRef>
          </c:tx>
          <c:spPr>
            <a:solidFill>
              <a:srgbClr val="00A37C"/>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Ingen</c:v>
                </c:pt>
                <c:pt idx="1">
                  <c:v>1 barn</c:v>
                </c:pt>
                <c:pt idx="2">
                  <c:v>2 barn</c:v>
                </c:pt>
                <c:pt idx="3">
                  <c:v>3 barn eller flere *</c:v>
                </c:pt>
              </c:strCache>
            </c:strRef>
          </c:cat>
          <c:val>
            <c:numRef>
              <c:f>'Ark1'!$B$2:$B$5</c:f>
              <c:numCache>
                <c:formatCode>0%</c:formatCode>
                <c:ptCount val="4"/>
                <c:pt idx="0">
                  <c:v>0.28699999999999998</c:v>
                </c:pt>
                <c:pt idx="1">
                  <c:v>0.26100000000000001</c:v>
                </c:pt>
                <c:pt idx="2">
                  <c:v>0.221</c:v>
                </c:pt>
                <c:pt idx="3">
                  <c:v>0.38700000000000001</c:v>
                </c:pt>
              </c:numCache>
            </c:numRef>
          </c:val>
          <c:extLst>
            <c:ext xmlns:c16="http://schemas.microsoft.com/office/drawing/2014/chart" uri="{C3380CC4-5D6E-409C-BE32-E72D297353CC}">
              <c16:uniqueId val="{00000000-D626-4A3C-B691-346BCD12D938}"/>
            </c:ext>
          </c:extLst>
        </c:ser>
        <c:ser>
          <c:idx val="1"/>
          <c:order val="1"/>
          <c:tx>
            <c:strRef>
              <c:f>'Ark1'!$C$1</c:f>
              <c:strCache>
                <c:ptCount val="1"/>
                <c:pt idx="0">
                  <c:v>Delvis enig</c:v>
                </c:pt>
              </c:strCache>
            </c:strRef>
          </c:tx>
          <c:spPr>
            <a:solidFill>
              <a:srgbClr val="25F0BF"/>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Ingen</c:v>
                </c:pt>
                <c:pt idx="1">
                  <c:v>1 barn</c:v>
                </c:pt>
                <c:pt idx="2">
                  <c:v>2 barn</c:v>
                </c:pt>
                <c:pt idx="3">
                  <c:v>3 barn eller flere *</c:v>
                </c:pt>
              </c:strCache>
            </c:strRef>
          </c:cat>
          <c:val>
            <c:numRef>
              <c:f>'Ark1'!$C$2:$C$5</c:f>
              <c:numCache>
                <c:formatCode>0%</c:formatCode>
                <c:ptCount val="4"/>
                <c:pt idx="0">
                  <c:v>0.318</c:v>
                </c:pt>
                <c:pt idx="1">
                  <c:v>0.36199999999999999</c:v>
                </c:pt>
                <c:pt idx="2">
                  <c:v>0.39400000000000002</c:v>
                </c:pt>
                <c:pt idx="3">
                  <c:v>0.315</c:v>
                </c:pt>
              </c:numCache>
            </c:numRef>
          </c:val>
          <c:extLst>
            <c:ext xmlns:c16="http://schemas.microsoft.com/office/drawing/2014/chart" uri="{C3380CC4-5D6E-409C-BE32-E72D297353CC}">
              <c16:uniqueId val="{00000001-D626-4A3C-B691-346BCD12D938}"/>
            </c:ext>
          </c:extLst>
        </c:ser>
        <c:ser>
          <c:idx val="2"/>
          <c:order val="2"/>
          <c:tx>
            <c:strRef>
              <c:f>'Ark1'!$D$1</c:f>
              <c:strCache>
                <c:ptCount val="1"/>
                <c:pt idx="0">
                  <c:v>Verken enig eller uenig</c:v>
                </c:pt>
              </c:strCache>
            </c:strRef>
          </c:tx>
          <c:spPr>
            <a:solidFill>
              <a:srgbClr val="DCDACB">
                <a:lumMod val="9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Ingen</c:v>
                </c:pt>
                <c:pt idx="1">
                  <c:v>1 barn</c:v>
                </c:pt>
                <c:pt idx="2">
                  <c:v>2 barn</c:v>
                </c:pt>
                <c:pt idx="3">
                  <c:v>3 barn eller flere *</c:v>
                </c:pt>
              </c:strCache>
            </c:strRef>
          </c:cat>
          <c:val>
            <c:numRef>
              <c:f>'Ark1'!$D$2:$D$5</c:f>
              <c:numCache>
                <c:formatCode>0%</c:formatCode>
                <c:ptCount val="4"/>
                <c:pt idx="0">
                  <c:v>0.16700000000000001</c:v>
                </c:pt>
                <c:pt idx="1">
                  <c:v>0.14699999999999999</c:v>
                </c:pt>
                <c:pt idx="2">
                  <c:v>0.20100000000000001</c:v>
                </c:pt>
                <c:pt idx="3">
                  <c:v>0.11700000000000001</c:v>
                </c:pt>
              </c:numCache>
            </c:numRef>
          </c:val>
          <c:extLst>
            <c:ext xmlns:c16="http://schemas.microsoft.com/office/drawing/2014/chart" uri="{C3380CC4-5D6E-409C-BE32-E72D297353CC}">
              <c16:uniqueId val="{00000002-D626-4A3C-B691-346BCD12D938}"/>
            </c:ext>
          </c:extLst>
        </c:ser>
        <c:ser>
          <c:idx val="3"/>
          <c:order val="3"/>
          <c:tx>
            <c:strRef>
              <c:f>'Ark1'!$E$1</c:f>
              <c:strCache>
                <c:ptCount val="1"/>
                <c:pt idx="0">
                  <c:v>Delvis uenig</c:v>
                </c:pt>
              </c:strCache>
            </c:strRef>
          </c:tx>
          <c:spPr>
            <a:solidFill>
              <a:srgbClr val="F05725">
                <a:lumMod val="40000"/>
                <a:lumOff val="6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Ingen</c:v>
                </c:pt>
                <c:pt idx="1">
                  <c:v>1 barn</c:v>
                </c:pt>
                <c:pt idx="2">
                  <c:v>2 barn</c:v>
                </c:pt>
                <c:pt idx="3">
                  <c:v>3 barn eller flere *</c:v>
                </c:pt>
              </c:strCache>
            </c:strRef>
          </c:cat>
          <c:val>
            <c:numRef>
              <c:f>'Ark1'!$E$2:$E$5</c:f>
              <c:numCache>
                <c:formatCode>0%</c:formatCode>
                <c:ptCount val="4"/>
                <c:pt idx="0">
                  <c:v>7.8E-2</c:v>
                </c:pt>
                <c:pt idx="1">
                  <c:v>8.7999999999999995E-2</c:v>
                </c:pt>
                <c:pt idx="2">
                  <c:v>7.8E-2</c:v>
                </c:pt>
                <c:pt idx="3">
                  <c:v>5.8000000000000003E-2</c:v>
                </c:pt>
              </c:numCache>
            </c:numRef>
          </c:val>
          <c:extLst>
            <c:ext xmlns:c16="http://schemas.microsoft.com/office/drawing/2014/chart" uri="{C3380CC4-5D6E-409C-BE32-E72D297353CC}">
              <c16:uniqueId val="{00000003-D626-4A3C-B691-346BCD12D938}"/>
            </c:ext>
          </c:extLst>
        </c:ser>
        <c:ser>
          <c:idx val="4"/>
          <c:order val="4"/>
          <c:tx>
            <c:strRef>
              <c:f>'Ark1'!$F$1</c:f>
              <c:strCache>
                <c:ptCount val="1"/>
                <c:pt idx="0">
                  <c:v>Helt uenig</c:v>
                </c:pt>
              </c:strCache>
            </c:strRef>
          </c:tx>
          <c:spPr>
            <a:solidFill>
              <a:srgbClr val="F05725">
                <a:lumMod val="60000"/>
                <a:lumOff val="4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Ingen</c:v>
                </c:pt>
                <c:pt idx="1">
                  <c:v>1 barn</c:v>
                </c:pt>
                <c:pt idx="2">
                  <c:v>2 barn</c:v>
                </c:pt>
                <c:pt idx="3">
                  <c:v>3 barn eller flere *</c:v>
                </c:pt>
              </c:strCache>
            </c:strRef>
          </c:cat>
          <c:val>
            <c:numRef>
              <c:f>'Ark1'!$F$2:$F$5</c:f>
              <c:numCache>
                <c:formatCode>0%</c:formatCode>
                <c:ptCount val="4"/>
                <c:pt idx="0">
                  <c:v>5.3999999999999999E-2</c:v>
                </c:pt>
                <c:pt idx="1">
                  <c:v>7.3999999999999996E-2</c:v>
                </c:pt>
                <c:pt idx="2">
                  <c:v>4.7E-2</c:v>
                </c:pt>
                <c:pt idx="3">
                  <c:v>9.1999999999999998E-2</c:v>
                </c:pt>
              </c:numCache>
            </c:numRef>
          </c:val>
          <c:extLst>
            <c:ext xmlns:c16="http://schemas.microsoft.com/office/drawing/2014/chart" uri="{C3380CC4-5D6E-409C-BE32-E72D297353CC}">
              <c16:uniqueId val="{00000004-D626-4A3C-B691-346BCD12D938}"/>
            </c:ext>
          </c:extLst>
        </c:ser>
        <c:ser>
          <c:idx val="5"/>
          <c:order val="5"/>
          <c:tx>
            <c:strRef>
              <c:f>'Ark1'!$G$1</c:f>
              <c:strCache>
                <c:ptCount val="1"/>
                <c:pt idx="0">
                  <c:v>Vet ikke</c:v>
                </c:pt>
              </c:strCache>
            </c:strRef>
          </c:tx>
          <c:spPr>
            <a:solidFill>
              <a:srgbClr val="38362F">
                <a:lumMod val="20000"/>
                <a:lumOff val="8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'Ark1'!$A$2:$A$5</c:f>
              <c:strCache>
                <c:ptCount val="4"/>
                <c:pt idx="0">
                  <c:v>Ingen</c:v>
                </c:pt>
                <c:pt idx="1">
                  <c:v>1 barn</c:v>
                </c:pt>
                <c:pt idx="2">
                  <c:v>2 barn</c:v>
                </c:pt>
                <c:pt idx="3">
                  <c:v>3 barn eller flere *</c:v>
                </c:pt>
              </c:strCache>
            </c:strRef>
          </c:cat>
          <c:val>
            <c:numRef>
              <c:f>'Ark1'!$G$2:$G$5</c:f>
              <c:numCache>
                <c:formatCode>0%</c:formatCode>
                <c:ptCount val="4"/>
                <c:pt idx="0">
                  <c:v>9.6000000000000002E-2</c:v>
                </c:pt>
                <c:pt idx="1">
                  <c:v>6.8000000000000005E-2</c:v>
                </c:pt>
                <c:pt idx="2">
                  <c:v>0.06</c:v>
                </c:pt>
                <c:pt idx="3">
                  <c:v>0.03</c:v>
                </c:pt>
              </c:numCache>
            </c:numRef>
          </c:val>
          <c:extLst>
            <c:ext xmlns:c16="http://schemas.microsoft.com/office/drawing/2014/chart" uri="{C3380CC4-5D6E-409C-BE32-E72D297353CC}">
              <c16:uniqueId val="{00000005-D626-4A3C-B691-346BCD12D938}"/>
            </c:ext>
          </c:extLst>
        </c:ser>
        <c:dLbls>
          <c:showLegendKey val="0"/>
          <c:showVal val="1"/>
          <c:showCatName val="0"/>
          <c:showSerName val="0"/>
          <c:showPercent val="0"/>
          <c:showBubbleSize val="0"/>
        </c:dLbls>
        <c:gapWidth val="150"/>
        <c:overlap val="100"/>
        <c:axId val="1256953904"/>
        <c:axId val="1256955264"/>
      </c:barChart>
      <c:catAx>
        <c:axId val="1256953904"/>
        <c:scaling>
          <c:orientation val="minMax"/>
        </c:scaling>
        <c:delete val="0"/>
        <c:axPos val="l"/>
        <c:numFmt formatCode="General" sourceLinked="1"/>
        <c:majorTickMark val="out"/>
        <c:minorTickMark val="none"/>
        <c:tickLblPos val="nextTo"/>
        <c:txPr>
          <a:bodyPr/>
          <a:lstStyle/>
          <a:p>
            <a:pPr>
              <a:defRPr sz="1000">
                <a:solidFill>
                  <a:schemeClr val="tx1">
                    <a:lumMod val="75000"/>
                    <a:lumOff val="25000"/>
                  </a:schemeClr>
                </a:solidFill>
              </a:defRPr>
            </a:pPr>
            <a:endParaRPr lang="nb-NO"/>
          </a:p>
        </c:txPr>
        <c:crossAx val="1256955264"/>
        <c:crosses val="autoZero"/>
        <c:auto val="1"/>
        <c:lblAlgn val="ctr"/>
        <c:lblOffset val="100"/>
        <c:noMultiLvlLbl val="0"/>
      </c:catAx>
      <c:valAx>
        <c:axId val="1256955264"/>
        <c:scaling>
          <c:orientation val="minMax"/>
        </c:scaling>
        <c:delete val="1"/>
        <c:axPos val="b"/>
        <c:numFmt formatCode="0%" sourceLinked="1"/>
        <c:majorTickMark val="out"/>
        <c:minorTickMark val="none"/>
        <c:tickLblPos val="nextTo"/>
        <c:crossAx val="1256953904"/>
        <c:crosses val="autoZero"/>
        <c:crossBetween val="between"/>
        <c:majorUnit val="0.2"/>
      </c:valAx>
    </c:plotArea>
    <c:legend>
      <c:legendPos val="b"/>
      <c:layout>
        <c:manualLayout>
          <c:xMode val="edge"/>
          <c:yMode val="edge"/>
          <c:x val="8.5882074238365094E-2"/>
          <c:y val="0.943849374874"/>
          <c:w val="0.91411792576163498"/>
          <c:h val="5.61507678875586E-2"/>
        </c:manualLayout>
      </c:layout>
      <c:overlay val="0"/>
      <c:txPr>
        <a:bodyPr/>
        <a:lstStyle/>
        <a:p>
          <a:pPr>
            <a:defRPr sz="800">
              <a:solidFill>
                <a:schemeClr val="tx1">
                  <a:lumMod val="65000"/>
                  <a:lumOff val="35000"/>
                </a:schemeClr>
              </a:solidFill>
            </a:defRPr>
          </a:pPr>
          <a:endParaRPr lang="nb-NO"/>
        </a:p>
      </c:txPr>
    </c:legend>
    <c:plotVisOnly val="1"/>
    <c:dispBlanksAs val="gap"/>
    <c:showDLblsOverMax val="0"/>
  </c:chart>
  <c:spPr>
    <a:ln>
      <a:solidFill>
        <a:srgbClr val="FFFFFF"/>
      </a:solidFill>
    </a:ln>
  </c:spPr>
  <c:txPr>
    <a:bodyPr/>
    <a:lstStyle/>
    <a:p>
      <a:pPr>
        <a:defRPr sz="1200"/>
      </a:pPr>
      <a:endParaRPr lang="nb-NO"/>
    </a:p>
  </c:txPr>
  <c:externalData r:id="rId2">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0.39733960525426298"/>
          <c:y val="8.7140470475062695E-2"/>
          <c:w val="0.53697353624544997"/>
          <c:h val="0.88048451577858799"/>
        </c:manualLayout>
      </c:layout>
      <c:barChart>
        <c:barDir val="bar"/>
        <c:grouping val="clustered"/>
        <c:varyColors val="0"/>
        <c:ser>
          <c:idx val="0"/>
          <c:order val="0"/>
          <c:tx>
            <c:strRef>
              <c:f>'Ark1'!$B$1</c:f>
              <c:strCache>
                <c:ptCount val="1"/>
                <c:pt idx="0">
                  <c:v>Totalt</c:v>
                </c:pt>
              </c:strCache>
            </c:strRef>
          </c:tx>
          <c:spPr>
            <a:solidFill>
              <a:schemeClr val="bg1">
                <a:lumMod val="75000"/>
              </a:schemeClr>
            </a:solidFill>
          </c:spPr>
          <c:invertIfNegative val="0"/>
          <c:dLbls>
            <c:spPr>
              <a:noFill/>
              <a:ln>
                <a:noFill/>
              </a:ln>
              <a:effectLst/>
            </c:spPr>
            <c:txPr>
              <a:bodyPr/>
              <a:lstStyle/>
              <a:p>
                <a:pPr>
                  <a:defRPr sz="1000">
                    <a:solidFill>
                      <a:schemeClr val="tx1">
                        <a:lumMod val="65000"/>
                        <a:lumOff val="3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'Ark1'!$A$2:$A$6</c:f>
              <c:strCache>
                <c:ptCount val="5"/>
                <c:pt idx="0">
                  <c:v>Har ikke feiret jul med besteforeldre</c:v>
                </c:pt>
                <c:pt idx="1">
                  <c:v>Ønsker ikke å svare</c:v>
                </c:pt>
                <c:pt idx="2">
                  <c:v>Nei, har ikke opplevd</c:v>
                </c:pt>
                <c:pt idx="3">
                  <c:v>Ja, har opplevd flere ganger</c:v>
                </c:pt>
                <c:pt idx="4">
                  <c:v>Ja, har opplevd én gang</c:v>
                </c:pt>
              </c:strCache>
            </c:strRef>
          </c:cat>
          <c:val>
            <c:numRef>
              <c:f>'Ark1'!$B$2:$B$6</c:f>
              <c:numCache>
                <c:formatCode>0%</c:formatCode>
                <c:ptCount val="5"/>
                <c:pt idx="0">
                  <c:v>9.8000000000000004E-2</c:v>
                </c:pt>
                <c:pt idx="1">
                  <c:v>0.01</c:v>
                </c:pt>
                <c:pt idx="2">
                  <c:v>0.85</c:v>
                </c:pt>
                <c:pt idx="3">
                  <c:v>1.9E-2</c:v>
                </c:pt>
                <c:pt idx="4">
                  <c:v>2.3E-2</c:v>
                </c:pt>
              </c:numCache>
            </c:numRef>
          </c:val>
          <c:extLst>
            <c:ext xmlns:c16="http://schemas.microsoft.com/office/drawing/2014/chart" uri="{C3380CC4-5D6E-409C-BE32-E72D297353CC}">
              <c16:uniqueId val="{00000000-7024-4BDA-8FAA-31DE1C0C1A75}"/>
            </c:ext>
          </c:extLst>
        </c:ser>
        <c:dLbls>
          <c:showLegendKey val="0"/>
          <c:showVal val="1"/>
          <c:showCatName val="0"/>
          <c:showSerName val="0"/>
          <c:showPercent val="0"/>
          <c:showBubbleSize val="0"/>
        </c:dLbls>
        <c:gapWidth val="150"/>
        <c:axId val="1318438992"/>
        <c:axId val="1318441040"/>
      </c:barChart>
      <c:catAx>
        <c:axId val="1318438992"/>
        <c:scaling>
          <c:orientation val="minMax"/>
        </c:scaling>
        <c:delete val="0"/>
        <c:axPos val="l"/>
        <c:numFmt formatCode="General" sourceLinked="0"/>
        <c:majorTickMark val="out"/>
        <c:minorTickMark val="none"/>
        <c:tickLblPos val="nextTo"/>
        <c:txPr>
          <a:bodyPr/>
          <a:lstStyle/>
          <a:p>
            <a:pPr>
              <a:defRPr sz="1000">
                <a:solidFill>
                  <a:schemeClr val="tx1">
                    <a:lumMod val="65000"/>
                    <a:lumOff val="35000"/>
                  </a:schemeClr>
                </a:solidFill>
              </a:defRPr>
            </a:pPr>
            <a:endParaRPr lang="nb-NO"/>
          </a:p>
        </c:txPr>
        <c:crossAx val="1318441040"/>
        <c:crosses val="autoZero"/>
        <c:auto val="1"/>
        <c:lblAlgn val="ctr"/>
        <c:lblOffset val="100"/>
        <c:noMultiLvlLbl val="0"/>
      </c:catAx>
      <c:valAx>
        <c:axId val="1318441040"/>
        <c:scaling>
          <c:orientation val="minMax"/>
          <c:max val="1"/>
        </c:scaling>
        <c:delete val="1"/>
        <c:axPos val="b"/>
        <c:numFmt formatCode="0%" sourceLinked="1"/>
        <c:majorTickMark val="out"/>
        <c:minorTickMark val="none"/>
        <c:tickLblPos val="nextTo"/>
        <c:crossAx val="1318438992"/>
        <c:crosses val="autoZero"/>
        <c:crossBetween val="between"/>
        <c:majorUnit val="0.2"/>
      </c:valAx>
    </c:plotArea>
    <c:legend>
      <c:legendPos val="t"/>
      <c:layout>
        <c:manualLayout>
          <c:xMode val="edge"/>
          <c:yMode val="edge"/>
          <c:x val="0.44641530115557498"/>
          <c:y val="0"/>
          <c:w val="0.18208201922117001"/>
          <c:h val="7.1021139941726597E-2"/>
        </c:manualLayout>
      </c:layout>
      <c:overlay val="0"/>
      <c:txPr>
        <a:bodyPr/>
        <a:lstStyle/>
        <a:p>
          <a:pPr>
            <a:defRPr sz="1000">
              <a:solidFill>
                <a:schemeClr val="tx1">
                  <a:lumMod val="65000"/>
                  <a:lumOff val="35000"/>
                </a:schemeClr>
              </a:solidFill>
            </a:defRPr>
          </a:pPr>
          <a:endParaRPr lang="nb-NO"/>
        </a:p>
      </c:txPr>
    </c:legend>
    <c:plotVisOnly val="1"/>
    <c:dispBlanksAs val="gap"/>
    <c:showDLblsOverMax val="0"/>
  </c:chart>
  <c:spPr>
    <a:ln>
      <a:noFill/>
    </a:ln>
  </c:spPr>
  <c:txPr>
    <a:bodyPr/>
    <a:lstStyle/>
    <a:p>
      <a:pPr>
        <a:defRPr sz="1200"/>
      </a:pPr>
      <a:endParaRPr lang="nb-NO"/>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33564451375901"/>
          <c:y val="0"/>
          <c:w val="0.87066435548624099"/>
          <c:h val="0.903516954214865"/>
        </c:manualLayout>
      </c:layout>
      <c:barChart>
        <c:barDir val="bar"/>
        <c:grouping val="percentStacked"/>
        <c:varyColors val="0"/>
        <c:ser>
          <c:idx val="0"/>
          <c:order val="0"/>
          <c:tx>
            <c:strRef>
              <c:f>'Ark1'!$B$1</c:f>
              <c:strCache>
                <c:ptCount val="1"/>
                <c:pt idx="0">
                  <c:v>Helt enig</c:v>
                </c:pt>
              </c:strCache>
            </c:strRef>
          </c:tx>
          <c:spPr>
            <a:solidFill>
              <a:srgbClr val="00A37C"/>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'Ark1'!$B$2:$B$17</c:f>
              <c:numCache>
                <c:formatCode>0%</c:formatCode>
                <c:ptCount val="16"/>
                <c:pt idx="0">
                  <c:v>0.02</c:v>
                </c:pt>
                <c:pt idx="1">
                  <c:v>8.5000000000000006E-2</c:v>
                </c:pt>
                <c:pt idx="2">
                  <c:v>3.2000000000000001E-2</c:v>
                </c:pt>
                <c:pt idx="3">
                  <c:v>4.7E-2</c:v>
                </c:pt>
                <c:pt idx="4">
                  <c:v>4.2999999999999997E-2</c:v>
                </c:pt>
                <c:pt idx="5">
                  <c:v>3.7999999999999999E-2</c:v>
                </c:pt>
                <c:pt idx="7">
                  <c:v>0.06</c:v>
                </c:pt>
                <c:pt idx="8">
                  <c:v>4.2000000000000003E-2</c:v>
                </c:pt>
                <c:pt idx="9">
                  <c:v>4.8000000000000001E-2</c:v>
                </c:pt>
                <c:pt idx="10">
                  <c:v>2.8000000000000001E-2</c:v>
                </c:pt>
                <c:pt idx="12">
                  <c:v>4.4999999999999998E-2</c:v>
                </c:pt>
                <c:pt idx="13">
                  <c:v>3.5999999999999997E-2</c:v>
                </c:pt>
                <c:pt idx="15">
                  <c:v>4.1000000000000002E-2</c:v>
                </c:pt>
              </c:numCache>
            </c:numRef>
          </c:val>
          <c:extLst>
            <c:ext xmlns:c16="http://schemas.microsoft.com/office/drawing/2014/chart" uri="{C3380CC4-5D6E-409C-BE32-E72D297353CC}">
              <c16:uniqueId val="{00000000-65C8-4961-B9AE-952840C00713}"/>
            </c:ext>
          </c:extLst>
        </c:ser>
        <c:ser>
          <c:idx val="1"/>
          <c:order val="1"/>
          <c:tx>
            <c:strRef>
              <c:f>'Ark1'!$C$1</c:f>
              <c:strCache>
                <c:ptCount val="1"/>
                <c:pt idx="0">
                  <c:v>Delvis enig</c:v>
                </c:pt>
              </c:strCache>
            </c:strRef>
          </c:tx>
          <c:spPr>
            <a:solidFill>
              <a:srgbClr val="25F0BF"/>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'Ark1'!$C$2:$C$17</c:f>
              <c:numCache>
                <c:formatCode>0%</c:formatCode>
                <c:ptCount val="16"/>
                <c:pt idx="0">
                  <c:v>0.129</c:v>
                </c:pt>
                <c:pt idx="1">
                  <c:v>0.111</c:v>
                </c:pt>
                <c:pt idx="2">
                  <c:v>9.9000000000000005E-2</c:v>
                </c:pt>
                <c:pt idx="3">
                  <c:v>0.107</c:v>
                </c:pt>
                <c:pt idx="4">
                  <c:v>7.5999999999999998E-2</c:v>
                </c:pt>
                <c:pt idx="5">
                  <c:v>4.9000000000000002E-2</c:v>
                </c:pt>
                <c:pt idx="7">
                  <c:v>5.7000000000000002E-2</c:v>
                </c:pt>
                <c:pt idx="8">
                  <c:v>0.157</c:v>
                </c:pt>
                <c:pt idx="9">
                  <c:v>0.113</c:v>
                </c:pt>
                <c:pt idx="10">
                  <c:v>8.6999999999999994E-2</c:v>
                </c:pt>
                <c:pt idx="12">
                  <c:v>0.108</c:v>
                </c:pt>
                <c:pt idx="13">
                  <c:v>8.7999999999999995E-2</c:v>
                </c:pt>
                <c:pt idx="15">
                  <c:v>9.8000000000000004E-2</c:v>
                </c:pt>
              </c:numCache>
            </c:numRef>
          </c:val>
          <c:extLst>
            <c:ext xmlns:c16="http://schemas.microsoft.com/office/drawing/2014/chart" uri="{C3380CC4-5D6E-409C-BE32-E72D297353CC}">
              <c16:uniqueId val="{00000001-65C8-4961-B9AE-952840C00713}"/>
            </c:ext>
          </c:extLst>
        </c:ser>
        <c:ser>
          <c:idx val="2"/>
          <c:order val="2"/>
          <c:tx>
            <c:strRef>
              <c:f>'Ark1'!$D$1</c:f>
              <c:strCache>
                <c:ptCount val="1"/>
                <c:pt idx="0">
                  <c:v>Verken enig eller uenig</c:v>
                </c:pt>
              </c:strCache>
            </c:strRef>
          </c:tx>
          <c:spPr>
            <a:solidFill>
              <a:srgbClr val="DCDACB">
                <a:lumMod val="9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'Ark1'!$D$2:$D$17</c:f>
              <c:numCache>
                <c:formatCode>0%</c:formatCode>
                <c:ptCount val="16"/>
                <c:pt idx="0">
                  <c:v>0.123</c:v>
                </c:pt>
                <c:pt idx="1">
                  <c:v>9.9000000000000005E-2</c:v>
                </c:pt>
                <c:pt idx="2">
                  <c:v>0.154</c:v>
                </c:pt>
                <c:pt idx="3">
                  <c:v>0.185</c:v>
                </c:pt>
                <c:pt idx="4">
                  <c:v>0.14499999999999999</c:v>
                </c:pt>
                <c:pt idx="5">
                  <c:v>0.14199999999999999</c:v>
                </c:pt>
                <c:pt idx="7">
                  <c:v>0.18</c:v>
                </c:pt>
                <c:pt idx="8">
                  <c:v>0.155</c:v>
                </c:pt>
                <c:pt idx="9">
                  <c:v>0.152</c:v>
                </c:pt>
                <c:pt idx="10">
                  <c:v>0.13100000000000001</c:v>
                </c:pt>
                <c:pt idx="12">
                  <c:v>0.13900000000000001</c:v>
                </c:pt>
                <c:pt idx="13">
                  <c:v>0.159</c:v>
                </c:pt>
                <c:pt idx="15">
                  <c:v>0.14899999999999999</c:v>
                </c:pt>
              </c:numCache>
            </c:numRef>
          </c:val>
          <c:extLst>
            <c:ext xmlns:c16="http://schemas.microsoft.com/office/drawing/2014/chart" uri="{C3380CC4-5D6E-409C-BE32-E72D297353CC}">
              <c16:uniqueId val="{00000002-65C8-4961-B9AE-952840C00713}"/>
            </c:ext>
          </c:extLst>
        </c:ser>
        <c:ser>
          <c:idx val="3"/>
          <c:order val="3"/>
          <c:tx>
            <c:strRef>
              <c:f>'Ark1'!$E$1</c:f>
              <c:strCache>
                <c:ptCount val="1"/>
                <c:pt idx="0">
                  <c:v>Delvis uenig</c:v>
                </c:pt>
              </c:strCache>
            </c:strRef>
          </c:tx>
          <c:spPr>
            <a:solidFill>
              <a:srgbClr val="F05725">
                <a:lumMod val="40000"/>
                <a:lumOff val="6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'Ark1'!$E$2:$E$17</c:f>
              <c:numCache>
                <c:formatCode>0%</c:formatCode>
                <c:ptCount val="16"/>
                <c:pt idx="0">
                  <c:v>0.128</c:v>
                </c:pt>
                <c:pt idx="1">
                  <c:v>8.7999999999999995E-2</c:v>
                </c:pt>
                <c:pt idx="2">
                  <c:v>0.12</c:v>
                </c:pt>
                <c:pt idx="3">
                  <c:v>0.114</c:v>
                </c:pt>
                <c:pt idx="4">
                  <c:v>0.104</c:v>
                </c:pt>
                <c:pt idx="5">
                  <c:v>0.14199999999999999</c:v>
                </c:pt>
                <c:pt idx="7">
                  <c:v>0.105</c:v>
                </c:pt>
                <c:pt idx="8">
                  <c:v>0.13600000000000001</c:v>
                </c:pt>
                <c:pt idx="9">
                  <c:v>0.10100000000000001</c:v>
                </c:pt>
                <c:pt idx="10">
                  <c:v>0.121</c:v>
                </c:pt>
                <c:pt idx="12">
                  <c:v>0.109</c:v>
                </c:pt>
                <c:pt idx="13">
                  <c:v>0.124</c:v>
                </c:pt>
                <c:pt idx="15">
                  <c:v>0.11700000000000001</c:v>
                </c:pt>
              </c:numCache>
            </c:numRef>
          </c:val>
          <c:extLst>
            <c:ext xmlns:c16="http://schemas.microsoft.com/office/drawing/2014/chart" uri="{C3380CC4-5D6E-409C-BE32-E72D297353CC}">
              <c16:uniqueId val="{00000003-65C8-4961-B9AE-952840C00713}"/>
            </c:ext>
          </c:extLst>
        </c:ser>
        <c:ser>
          <c:idx val="4"/>
          <c:order val="4"/>
          <c:tx>
            <c:strRef>
              <c:f>'Ark1'!$F$1</c:f>
              <c:strCache>
                <c:ptCount val="1"/>
                <c:pt idx="0">
                  <c:v>Helt uenig</c:v>
                </c:pt>
              </c:strCache>
            </c:strRef>
          </c:tx>
          <c:spPr>
            <a:solidFill>
              <a:srgbClr val="F05725">
                <a:lumMod val="60000"/>
                <a:lumOff val="4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'Ark1'!$F$2:$F$17</c:f>
              <c:numCache>
                <c:formatCode>0%</c:formatCode>
                <c:ptCount val="16"/>
                <c:pt idx="0">
                  <c:v>0.25</c:v>
                </c:pt>
                <c:pt idx="1">
                  <c:v>0.32600000000000001</c:v>
                </c:pt>
                <c:pt idx="2">
                  <c:v>0.34</c:v>
                </c:pt>
                <c:pt idx="3">
                  <c:v>0.29699999999999999</c:v>
                </c:pt>
                <c:pt idx="4">
                  <c:v>0.36299999999999999</c:v>
                </c:pt>
                <c:pt idx="5">
                  <c:v>0.31900000000000001</c:v>
                </c:pt>
                <c:pt idx="7">
                  <c:v>0.309</c:v>
                </c:pt>
                <c:pt idx="8">
                  <c:v>0.30499999999999999</c:v>
                </c:pt>
                <c:pt idx="9">
                  <c:v>0.30299999999999999</c:v>
                </c:pt>
                <c:pt idx="10">
                  <c:v>0.33600000000000002</c:v>
                </c:pt>
                <c:pt idx="12">
                  <c:v>0.29599999999999999</c:v>
                </c:pt>
                <c:pt idx="13">
                  <c:v>0.34300000000000003</c:v>
                </c:pt>
                <c:pt idx="15">
                  <c:v>0.32</c:v>
                </c:pt>
              </c:numCache>
            </c:numRef>
          </c:val>
          <c:extLst>
            <c:ext xmlns:c16="http://schemas.microsoft.com/office/drawing/2014/chart" uri="{C3380CC4-5D6E-409C-BE32-E72D297353CC}">
              <c16:uniqueId val="{00000004-65C8-4961-B9AE-952840C00713}"/>
            </c:ext>
          </c:extLst>
        </c:ser>
        <c:ser>
          <c:idx val="5"/>
          <c:order val="5"/>
          <c:tx>
            <c:strRef>
              <c:f>'Ark1'!$G$1</c:f>
              <c:strCache>
                <c:ptCount val="1"/>
                <c:pt idx="0">
                  <c:v>Vet ikke</c:v>
                </c:pt>
              </c:strCache>
            </c:strRef>
          </c:tx>
          <c:spPr>
            <a:solidFill>
              <a:srgbClr val="38362F">
                <a:lumMod val="20000"/>
                <a:lumOff val="8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'Ark1'!$G$2:$G$17</c:f>
              <c:numCache>
                <c:formatCode>0%</c:formatCode>
                <c:ptCount val="16"/>
                <c:pt idx="0">
                  <c:v>0.35</c:v>
                </c:pt>
                <c:pt idx="1">
                  <c:v>0.29099999999999998</c:v>
                </c:pt>
                <c:pt idx="2">
                  <c:v>0.255</c:v>
                </c:pt>
                <c:pt idx="3">
                  <c:v>0.25</c:v>
                </c:pt>
                <c:pt idx="4">
                  <c:v>0.26900000000000002</c:v>
                </c:pt>
                <c:pt idx="5">
                  <c:v>0.31</c:v>
                </c:pt>
                <c:pt idx="7">
                  <c:v>0.28899999999999998</c:v>
                </c:pt>
                <c:pt idx="8">
                  <c:v>0.20499999999999999</c:v>
                </c:pt>
                <c:pt idx="9">
                  <c:v>0.28199999999999997</c:v>
                </c:pt>
                <c:pt idx="10">
                  <c:v>0.29599999999999999</c:v>
                </c:pt>
                <c:pt idx="12">
                  <c:v>0.30299999999999999</c:v>
                </c:pt>
                <c:pt idx="13">
                  <c:v>0.25</c:v>
                </c:pt>
                <c:pt idx="15">
                  <c:v>0.27700000000000002</c:v>
                </c:pt>
              </c:numCache>
            </c:numRef>
          </c:val>
          <c:extLst>
            <c:ext xmlns:c16="http://schemas.microsoft.com/office/drawing/2014/chart" uri="{C3380CC4-5D6E-409C-BE32-E72D297353CC}">
              <c16:uniqueId val="{00000005-65C8-4961-B9AE-952840C00713}"/>
            </c:ext>
          </c:extLst>
        </c:ser>
        <c:dLbls>
          <c:showLegendKey val="0"/>
          <c:showVal val="1"/>
          <c:showCatName val="0"/>
          <c:showSerName val="0"/>
          <c:showPercent val="0"/>
          <c:showBubbleSize val="0"/>
        </c:dLbls>
        <c:gapWidth val="150"/>
        <c:overlap val="100"/>
        <c:axId val="1318378736"/>
        <c:axId val="1318364864"/>
      </c:barChart>
      <c:catAx>
        <c:axId val="1318378736"/>
        <c:scaling>
          <c:orientation val="minMax"/>
        </c:scaling>
        <c:delete val="0"/>
        <c:axPos val="l"/>
        <c:numFmt formatCode="General" sourceLinked="1"/>
        <c:majorTickMark val="out"/>
        <c:minorTickMark val="none"/>
        <c:tickLblPos val="nextTo"/>
        <c:txPr>
          <a:bodyPr/>
          <a:lstStyle/>
          <a:p>
            <a:pPr>
              <a:defRPr sz="1000">
                <a:solidFill>
                  <a:schemeClr val="tx1">
                    <a:lumMod val="75000"/>
                    <a:lumOff val="25000"/>
                  </a:schemeClr>
                </a:solidFill>
              </a:defRPr>
            </a:pPr>
            <a:endParaRPr lang="nb-NO"/>
          </a:p>
        </c:txPr>
        <c:crossAx val="1318364864"/>
        <c:crosses val="autoZero"/>
        <c:auto val="1"/>
        <c:lblAlgn val="ctr"/>
        <c:lblOffset val="100"/>
        <c:noMultiLvlLbl val="0"/>
      </c:catAx>
      <c:valAx>
        <c:axId val="1318364864"/>
        <c:scaling>
          <c:orientation val="minMax"/>
        </c:scaling>
        <c:delete val="1"/>
        <c:axPos val="b"/>
        <c:numFmt formatCode="0%" sourceLinked="1"/>
        <c:majorTickMark val="out"/>
        <c:minorTickMark val="none"/>
        <c:tickLblPos val="nextTo"/>
        <c:crossAx val="1318378736"/>
        <c:crosses val="autoZero"/>
        <c:crossBetween val="between"/>
        <c:majorUnit val="0.2"/>
      </c:valAx>
    </c:plotArea>
    <c:legend>
      <c:legendPos val="b"/>
      <c:layout>
        <c:manualLayout>
          <c:xMode val="edge"/>
          <c:yMode val="edge"/>
          <c:x val="8.5882074238365094E-2"/>
          <c:y val="0.943849374874"/>
          <c:w val="0.91411792576163498"/>
          <c:h val="5.61507678875586E-2"/>
        </c:manualLayout>
      </c:layout>
      <c:overlay val="0"/>
      <c:txPr>
        <a:bodyPr/>
        <a:lstStyle/>
        <a:p>
          <a:pPr>
            <a:defRPr sz="800">
              <a:solidFill>
                <a:schemeClr val="tx1">
                  <a:lumMod val="65000"/>
                  <a:lumOff val="35000"/>
                </a:schemeClr>
              </a:solidFill>
            </a:defRPr>
          </a:pPr>
          <a:endParaRPr lang="nb-NO"/>
        </a:p>
      </c:txPr>
    </c:legend>
    <c:plotVisOnly val="1"/>
    <c:dispBlanksAs val="gap"/>
    <c:showDLblsOverMax val="0"/>
  </c:chart>
  <c:spPr>
    <a:ln>
      <a:solidFill>
        <a:srgbClr val="FFFFFF"/>
      </a:solidFill>
    </a:ln>
  </c:spPr>
  <c:txPr>
    <a:bodyPr/>
    <a:lstStyle/>
    <a:p>
      <a:pPr>
        <a:defRPr sz="1200"/>
      </a:pPr>
      <a:endParaRPr lang="nb-NO"/>
    </a:p>
  </c:txPr>
  <c:externalData r:id="rId2">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18"/>
    </mc:Choice>
    <mc:Fallback>
      <c:style val="18"/>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12933564451375901"/>
          <c:y val="0"/>
          <c:w val="0.87066435548624099"/>
          <c:h val="0.903516954214865"/>
        </c:manualLayout>
      </c:layout>
      <c:barChart>
        <c:barDir val="bar"/>
        <c:grouping val="percentStacked"/>
        <c:varyColors val="0"/>
        <c:ser>
          <c:idx val="0"/>
          <c:order val="0"/>
          <c:tx>
            <c:strRef>
              <c:f>'Ark1'!$B$1</c:f>
              <c:strCache>
                <c:ptCount val="1"/>
                <c:pt idx="0">
                  <c:v>Helt enig</c:v>
                </c:pt>
              </c:strCache>
            </c:strRef>
          </c:tx>
          <c:spPr>
            <a:solidFill>
              <a:srgbClr val="00A37C"/>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'Ark1'!$B$2:$B$17</c:f>
              <c:numCache>
                <c:formatCode>0%</c:formatCode>
                <c:ptCount val="16"/>
                <c:pt idx="0">
                  <c:v>0.14899999999999999</c:v>
                </c:pt>
                <c:pt idx="1">
                  <c:v>0.27900000000000003</c:v>
                </c:pt>
                <c:pt idx="2">
                  <c:v>0.22800000000000001</c:v>
                </c:pt>
                <c:pt idx="3">
                  <c:v>0.30099999999999999</c:v>
                </c:pt>
                <c:pt idx="4">
                  <c:v>0.31</c:v>
                </c:pt>
                <c:pt idx="5">
                  <c:v>0.20200000000000001</c:v>
                </c:pt>
                <c:pt idx="7">
                  <c:v>0.16300000000000001</c:v>
                </c:pt>
                <c:pt idx="8">
                  <c:v>0.22500000000000001</c:v>
                </c:pt>
                <c:pt idx="9">
                  <c:v>0.23</c:v>
                </c:pt>
                <c:pt idx="10">
                  <c:v>0.29899999999999999</c:v>
                </c:pt>
                <c:pt idx="12">
                  <c:v>0.27500000000000002</c:v>
                </c:pt>
                <c:pt idx="13">
                  <c:v>0.218</c:v>
                </c:pt>
                <c:pt idx="15">
                  <c:v>0.246</c:v>
                </c:pt>
              </c:numCache>
            </c:numRef>
          </c:val>
          <c:extLst>
            <c:ext xmlns:c16="http://schemas.microsoft.com/office/drawing/2014/chart" uri="{C3380CC4-5D6E-409C-BE32-E72D297353CC}">
              <c16:uniqueId val="{00000000-293D-433B-A494-B85FBEF82653}"/>
            </c:ext>
          </c:extLst>
        </c:ser>
        <c:ser>
          <c:idx val="1"/>
          <c:order val="1"/>
          <c:tx>
            <c:strRef>
              <c:f>'Ark1'!$C$1</c:f>
              <c:strCache>
                <c:ptCount val="1"/>
                <c:pt idx="0">
                  <c:v>Delvis enig</c:v>
                </c:pt>
              </c:strCache>
            </c:strRef>
          </c:tx>
          <c:spPr>
            <a:solidFill>
              <a:srgbClr val="25F0BF"/>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'Ark1'!$C$2:$C$17</c:f>
              <c:numCache>
                <c:formatCode>0%</c:formatCode>
                <c:ptCount val="16"/>
                <c:pt idx="0">
                  <c:v>0.23200000000000001</c:v>
                </c:pt>
                <c:pt idx="1">
                  <c:v>0.24399999999999999</c:v>
                </c:pt>
                <c:pt idx="2">
                  <c:v>0.23599999999999999</c:v>
                </c:pt>
                <c:pt idx="3">
                  <c:v>0.222</c:v>
                </c:pt>
                <c:pt idx="4">
                  <c:v>0.26700000000000002</c:v>
                </c:pt>
                <c:pt idx="5">
                  <c:v>0.28699999999999998</c:v>
                </c:pt>
                <c:pt idx="7">
                  <c:v>0.245</c:v>
                </c:pt>
                <c:pt idx="8">
                  <c:v>0.20100000000000001</c:v>
                </c:pt>
                <c:pt idx="9">
                  <c:v>0.248</c:v>
                </c:pt>
                <c:pt idx="10">
                  <c:v>0.255</c:v>
                </c:pt>
                <c:pt idx="12">
                  <c:v>0.26300000000000001</c:v>
                </c:pt>
                <c:pt idx="13">
                  <c:v>0.223</c:v>
                </c:pt>
                <c:pt idx="15">
                  <c:v>0.24299999999999999</c:v>
                </c:pt>
              </c:numCache>
            </c:numRef>
          </c:val>
          <c:extLst>
            <c:ext xmlns:c16="http://schemas.microsoft.com/office/drawing/2014/chart" uri="{C3380CC4-5D6E-409C-BE32-E72D297353CC}">
              <c16:uniqueId val="{00000001-293D-433B-A494-B85FBEF82653}"/>
            </c:ext>
          </c:extLst>
        </c:ser>
        <c:ser>
          <c:idx val="2"/>
          <c:order val="2"/>
          <c:tx>
            <c:strRef>
              <c:f>'Ark1'!$D$1</c:f>
              <c:strCache>
                <c:ptCount val="1"/>
                <c:pt idx="0">
                  <c:v>Verken enig eller uenig</c:v>
                </c:pt>
              </c:strCache>
            </c:strRef>
          </c:tx>
          <c:spPr>
            <a:solidFill>
              <a:srgbClr val="DCDACB">
                <a:lumMod val="9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'Ark1'!$D$2:$D$17</c:f>
              <c:numCache>
                <c:formatCode>0%</c:formatCode>
                <c:ptCount val="16"/>
                <c:pt idx="0">
                  <c:v>0.129</c:v>
                </c:pt>
                <c:pt idx="1">
                  <c:v>0.128</c:v>
                </c:pt>
                <c:pt idx="2">
                  <c:v>0.19</c:v>
                </c:pt>
                <c:pt idx="3">
                  <c:v>0.115</c:v>
                </c:pt>
                <c:pt idx="4">
                  <c:v>0.121</c:v>
                </c:pt>
                <c:pt idx="5">
                  <c:v>0.13500000000000001</c:v>
                </c:pt>
                <c:pt idx="7">
                  <c:v>0.19800000000000001</c:v>
                </c:pt>
                <c:pt idx="8">
                  <c:v>0.11</c:v>
                </c:pt>
                <c:pt idx="9">
                  <c:v>0.14000000000000001</c:v>
                </c:pt>
                <c:pt idx="10">
                  <c:v>0.13900000000000001</c:v>
                </c:pt>
                <c:pt idx="12">
                  <c:v>0.13400000000000001</c:v>
                </c:pt>
                <c:pt idx="13">
                  <c:v>0.159</c:v>
                </c:pt>
                <c:pt idx="15">
                  <c:v>0.14599999999999999</c:v>
                </c:pt>
              </c:numCache>
            </c:numRef>
          </c:val>
          <c:extLst>
            <c:ext xmlns:c16="http://schemas.microsoft.com/office/drawing/2014/chart" uri="{C3380CC4-5D6E-409C-BE32-E72D297353CC}">
              <c16:uniqueId val="{00000002-293D-433B-A494-B85FBEF82653}"/>
            </c:ext>
          </c:extLst>
        </c:ser>
        <c:ser>
          <c:idx val="3"/>
          <c:order val="3"/>
          <c:tx>
            <c:strRef>
              <c:f>'Ark1'!$E$1</c:f>
              <c:strCache>
                <c:ptCount val="1"/>
                <c:pt idx="0">
                  <c:v>Delvis uenig</c:v>
                </c:pt>
              </c:strCache>
            </c:strRef>
          </c:tx>
          <c:spPr>
            <a:solidFill>
              <a:srgbClr val="F05725">
                <a:lumMod val="40000"/>
                <a:lumOff val="6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'Ark1'!$E$2:$E$17</c:f>
              <c:numCache>
                <c:formatCode>0%</c:formatCode>
                <c:ptCount val="16"/>
                <c:pt idx="0">
                  <c:v>0.29399999999999998</c:v>
                </c:pt>
                <c:pt idx="1">
                  <c:v>0.19700000000000001</c:v>
                </c:pt>
                <c:pt idx="2">
                  <c:v>0.16900000000000001</c:v>
                </c:pt>
                <c:pt idx="3">
                  <c:v>0.16700000000000001</c:v>
                </c:pt>
                <c:pt idx="4">
                  <c:v>0.16500000000000001</c:v>
                </c:pt>
                <c:pt idx="5">
                  <c:v>0.215</c:v>
                </c:pt>
                <c:pt idx="7">
                  <c:v>0.20799999999999999</c:v>
                </c:pt>
                <c:pt idx="8">
                  <c:v>0.28699999999999998</c:v>
                </c:pt>
                <c:pt idx="9">
                  <c:v>0.193</c:v>
                </c:pt>
                <c:pt idx="10">
                  <c:v>0.14499999999999999</c:v>
                </c:pt>
                <c:pt idx="12">
                  <c:v>0.185</c:v>
                </c:pt>
                <c:pt idx="13">
                  <c:v>0.19600000000000001</c:v>
                </c:pt>
                <c:pt idx="15">
                  <c:v>0.191</c:v>
                </c:pt>
              </c:numCache>
            </c:numRef>
          </c:val>
          <c:extLst>
            <c:ext xmlns:c16="http://schemas.microsoft.com/office/drawing/2014/chart" uri="{C3380CC4-5D6E-409C-BE32-E72D297353CC}">
              <c16:uniqueId val="{00000003-293D-433B-A494-B85FBEF82653}"/>
            </c:ext>
          </c:extLst>
        </c:ser>
        <c:ser>
          <c:idx val="4"/>
          <c:order val="4"/>
          <c:tx>
            <c:strRef>
              <c:f>'Ark1'!$F$1</c:f>
              <c:strCache>
                <c:ptCount val="1"/>
                <c:pt idx="0">
                  <c:v>Helt uenig</c:v>
                </c:pt>
              </c:strCache>
            </c:strRef>
          </c:tx>
          <c:spPr>
            <a:solidFill>
              <a:srgbClr val="F05725">
                <a:lumMod val="60000"/>
                <a:lumOff val="4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'Ark1'!$F$2:$F$17</c:f>
              <c:numCache>
                <c:formatCode>0%</c:formatCode>
                <c:ptCount val="16"/>
                <c:pt idx="0">
                  <c:v>0.129</c:v>
                </c:pt>
                <c:pt idx="1">
                  <c:v>0.13200000000000001</c:v>
                </c:pt>
                <c:pt idx="2">
                  <c:v>0.14799999999999999</c:v>
                </c:pt>
                <c:pt idx="3">
                  <c:v>0.14099999999999999</c:v>
                </c:pt>
                <c:pt idx="4">
                  <c:v>7.0000000000000007E-2</c:v>
                </c:pt>
                <c:pt idx="5">
                  <c:v>0.111</c:v>
                </c:pt>
                <c:pt idx="7">
                  <c:v>0.129</c:v>
                </c:pt>
                <c:pt idx="8">
                  <c:v>0.14299999999999999</c:v>
                </c:pt>
                <c:pt idx="9">
                  <c:v>0.129</c:v>
                </c:pt>
                <c:pt idx="10">
                  <c:v>0.123</c:v>
                </c:pt>
                <c:pt idx="12">
                  <c:v>0.105</c:v>
                </c:pt>
                <c:pt idx="13">
                  <c:v>0.152</c:v>
                </c:pt>
                <c:pt idx="15">
                  <c:v>0.129</c:v>
                </c:pt>
              </c:numCache>
            </c:numRef>
          </c:val>
          <c:extLst>
            <c:ext xmlns:c16="http://schemas.microsoft.com/office/drawing/2014/chart" uri="{C3380CC4-5D6E-409C-BE32-E72D297353CC}">
              <c16:uniqueId val="{00000004-293D-433B-A494-B85FBEF82653}"/>
            </c:ext>
          </c:extLst>
        </c:ser>
        <c:ser>
          <c:idx val="5"/>
          <c:order val="5"/>
          <c:tx>
            <c:strRef>
              <c:f>'Ark1'!$G$1</c:f>
              <c:strCache>
                <c:ptCount val="1"/>
                <c:pt idx="0">
                  <c:v>Vet ikke</c:v>
                </c:pt>
              </c:strCache>
            </c:strRef>
          </c:tx>
          <c:spPr>
            <a:solidFill>
              <a:srgbClr val="38362F">
                <a:lumMod val="20000"/>
                <a:lumOff val="80000"/>
              </a:srgbClr>
            </a:solidFill>
          </c:spPr>
          <c:invertIfNegative val="0"/>
          <c:dLbls>
            <c:spPr>
              <a:noFill/>
              <a:ln>
                <a:noFill/>
              </a:ln>
              <a:effectLst/>
            </c:spPr>
            <c:txPr>
              <a:bodyPr/>
              <a:lstStyle/>
              <a:p>
                <a:pPr>
                  <a:defRPr sz="800">
                    <a:solidFill>
                      <a:schemeClr val="tx1">
                        <a:lumMod val="75000"/>
                        <a:lumOff val="25000"/>
                      </a:schemeClr>
                    </a:solidFill>
                  </a:defRPr>
                </a:pPr>
                <a:endParaRPr lang="nb-NO"/>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'Ark1'!$A$2:$A$17</c:f>
              <c:strCache>
                <c:ptCount val="16"/>
                <c:pt idx="0">
                  <c:v>Oslo</c:v>
                </c:pt>
                <c:pt idx="1">
                  <c:v>Sørlandet</c:v>
                </c:pt>
                <c:pt idx="2">
                  <c:v>Østlandet</c:v>
                </c:pt>
                <c:pt idx="3">
                  <c:v>Vestlandet</c:v>
                </c:pt>
                <c:pt idx="4">
                  <c:v>Midt-Norge</c:v>
                </c:pt>
                <c:pt idx="5">
                  <c:v>Nord-Norge</c:v>
                </c:pt>
                <c:pt idx="7">
                  <c:v>18-29 år</c:v>
                </c:pt>
                <c:pt idx="8">
                  <c:v>30-39 år</c:v>
                </c:pt>
                <c:pt idx="9">
                  <c:v>40-49 år</c:v>
                </c:pt>
                <c:pt idx="10">
                  <c:v>50 år +</c:v>
                </c:pt>
                <c:pt idx="12">
                  <c:v>Kvinner</c:v>
                </c:pt>
                <c:pt idx="13">
                  <c:v>Menn</c:v>
                </c:pt>
                <c:pt idx="15">
                  <c:v>Totalt </c:v>
                </c:pt>
              </c:strCache>
            </c:strRef>
          </c:cat>
          <c:val>
            <c:numRef>
              <c:f>'Ark1'!$G$2:$G$17</c:f>
              <c:numCache>
                <c:formatCode>0%</c:formatCode>
                <c:ptCount val="16"/>
                <c:pt idx="0">
                  <c:v>6.6000000000000003E-2</c:v>
                </c:pt>
                <c:pt idx="1">
                  <c:v>0.02</c:v>
                </c:pt>
                <c:pt idx="2">
                  <c:v>0.03</c:v>
                </c:pt>
                <c:pt idx="3">
                  <c:v>5.3999999999999999E-2</c:v>
                </c:pt>
                <c:pt idx="4">
                  <c:v>6.7000000000000004E-2</c:v>
                </c:pt>
                <c:pt idx="5">
                  <c:v>0.05</c:v>
                </c:pt>
                <c:pt idx="7">
                  <c:v>5.7000000000000002E-2</c:v>
                </c:pt>
                <c:pt idx="8">
                  <c:v>3.3000000000000002E-2</c:v>
                </c:pt>
                <c:pt idx="9">
                  <c:v>0.06</c:v>
                </c:pt>
                <c:pt idx="10">
                  <c:v>3.9E-2</c:v>
                </c:pt>
                <c:pt idx="12">
                  <c:v>3.7999999999999999E-2</c:v>
                </c:pt>
                <c:pt idx="13">
                  <c:v>5.2999999999999999E-2</c:v>
                </c:pt>
                <c:pt idx="15">
                  <c:v>4.5999999999999999E-2</c:v>
                </c:pt>
              </c:numCache>
            </c:numRef>
          </c:val>
          <c:extLst>
            <c:ext xmlns:c16="http://schemas.microsoft.com/office/drawing/2014/chart" uri="{C3380CC4-5D6E-409C-BE32-E72D297353CC}">
              <c16:uniqueId val="{00000005-293D-433B-A494-B85FBEF82653}"/>
            </c:ext>
          </c:extLst>
        </c:ser>
        <c:dLbls>
          <c:showLegendKey val="0"/>
          <c:showVal val="1"/>
          <c:showCatName val="0"/>
          <c:showSerName val="0"/>
          <c:showPercent val="0"/>
          <c:showBubbleSize val="0"/>
        </c:dLbls>
        <c:gapWidth val="150"/>
        <c:overlap val="100"/>
        <c:axId val="1318293824"/>
        <c:axId val="1318281360"/>
      </c:barChart>
      <c:catAx>
        <c:axId val="1318293824"/>
        <c:scaling>
          <c:orientation val="minMax"/>
        </c:scaling>
        <c:delete val="0"/>
        <c:axPos val="l"/>
        <c:numFmt formatCode="General" sourceLinked="1"/>
        <c:majorTickMark val="out"/>
        <c:minorTickMark val="none"/>
        <c:tickLblPos val="nextTo"/>
        <c:txPr>
          <a:bodyPr/>
          <a:lstStyle/>
          <a:p>
            <a:pPr>
              <a:defRPr sz="1000">
                <a:solidFill>
                  <a:schemeClr val="tx1">
                    <a:lumMod val="75000"/>
                    <a:lumOff val="25000"/>
                  </a:schemeClr>
                </a:solidFill>
              </a:defRPr>
            </a:pPr>
            <a:endParaRPr lang="nb-NO"/>
          </a:p>
        </c:txPr>
        <c:crossAx val="1318281360"/>
        <c:crosses val="autoZero"/>
        <c:auto val="1"/>
        <c:lblAlgn val="ctr"/>
        <c:lblOffset val="100"/>
        <c:noMultiLvlLbl val="0"/>
      </c:catAx>
      <c:valAx>
        <c:axId val="1318281360"/>
        <c:scaling>
          <c:orientation val="minMax"/>
        </c:scaling>
        <c:delete val="1"/>
        <c:axPos val="b"/>
        <c:numFmt formatCode="0%" sourceLinked="1"/>
        <c:majorTickMark val="out"/>
        <c:minorTickMark val="none"/>
        <c:tickLblPos val="nextTo"/>
        <c:crossAx val="1318293824"/>
        <c:crosses val="autoZero"/>
        <c:crossBetween val="between"/>
        <c:majorUnit val="0.2"/>
      </c:valAx>
    </c:plotArea>
    <c:legend>
      <c:legendPos val="b"/>
      <c:layout>
        <c:manualLayout>
          <c:xMode val="edge"/>
          <c:yMode val="edge"/>
          <c:x val="8.5882074238365094E-2"/>
          <c:y val="0.943849374874"/>
          <c:w val="0.91411792576163498"/>
          <c:h val="5.61507678875586E-2"/>
        </c:manualLayout>
      </c:layout>
      <c:overlay val="0"/>
      <c:txPr>
        <a:bodyPr/>
        <a:lstStyle/>
        <a:p>
          <a:pPr>
            <a:defRPr sz="800">
              <a:solidFill>
                <a:schemeClr val="tx1">
                  <a:lumMod val="65000"/>
                  <a:lumOff val="35000"/>
                </a:schemeClr>
              </a:solidFill>
            </a:defRPr>
          </a:pPr>
          <a:endParaRPr lang="nb-NO"/>
        </a:p>
      </c:txPr>
    </c:legend>
    <c:plotVisOnly val="1"/>
    <c:dispBlanksAs val="gap"/>
    <c:showDLblsOverMax val="0"/>
  </c:chart>
  <c:spPr>
    <a:ln>
      <a:solidFill>
        <a:srgbClr val="FFFFFF"/>
      </a:solidFill>
    </a:ln>
  </c:spPr>
  <c:txPr>
    <a:bodyPr/>
    <a:lstStyle/>
    <a:p>
      <a:pPr>
        <a:defRPr sz="1200"/>
      </a:pPr>
      <a:endParaRPr lang="nb-NO"/>
    </a:p>
  </c:txPr>
  <c:externalData r:id="rId2">
    <c:autoUpdate val="0"/>
  </c:externalData>
</c:chartSpace>
</file>

<file path=ppt/charts/colors1.xml><?xml version="1.0" encoding="utf-8"?>
<cs:colorStyle xmlns:cs="http://schemas.microsoft.com/office/drawing/2012/chartStyle" xmlns:a="http://schemas.openxmlformats.org/drawingml/2006/main" meth="withinLinear" id="19">
  <a:schemeClr val="accent6"/>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6FE12E4F-7827-0740-9B2B-C5DA6D86F08C}" type="datetime1">
              <a:rPr lang="en-US" smtClean="0"/>
              <a:t>11/24/2017</a:t>
            </a:fld>
            <a:endParaRPr lang="nb-NO"/>
          </a:p>
        </p:txBody>
      </p:sp>
      <p:sp>
        <p:nvSpPr>
          <p:cNvPr id="4" name="Plassholder for bunntekst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B9BC574-0ED7-7C4F-A4C1-65E12B668C96}" type="slidenum">
              <a:rPr lang="nb-NO" smtClean="0"/>
              <a:t>‹#›</a:t>
            </a:fld>
            <a:endParaRPr lang="nb-NO"/>
          </a:p>
        </p:txBody>
      </p:sp>
    </p:spTree>
    <p:extLst>
      <p:ext uri="{BB962C8B-B14F-4D97-AF65-F5344CB8AC3E}">
        <p14:creationId xmlns:p14="http://schemas.microsoft.com/office/powerpoint/2010/main" val="136914098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925C656-3F4B-FC44-92FF-148589D4FD75}" type="datetime1">
              <a:rPr lang="en-US" smtClean="0"/>
              <a:t>11/24/2017</a:t>
            </a:fld>
            <a:endParaRPr lang="nb-NO"/>
          </a:p>
        </p:txBody>
      </p:sp>
      <p:sp>
        <p:nvSpPr>
          <p:cNvPr id="4" name="Plassholder for lysbilde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79EAC04-791F-3C41-B064-AE9A6C318FB3}" type="slidenum">
              <a:rPr lang="nb-NO" smtClean="0"/>
              <a:t>‹#›</a:t>
            </a:fld>
            <a:endParaRPr lang="nb-NO"/>
          </a:p>
        </p:txBody>
      </p:sp>
    </p:spTree>
    <p:extLst>
      <p:ext uri="{BB962C8B-B14F-4D97-AF65-F5344CB8AC3E}">
        <p14:creationId xmlns:p14="http://schemas.microsoft.com/office/powerpoint/2010/main" val="2509728762"/>
      </p:ext>
    </p:extLst>
  </p:cSld>
  <p:clrMap bg1="lt1" tx1="dk1" bg2="lt2" tx2="dk2" accent1="accent1" accent2="accent2" accent3="accent3" accent4="accent4" accent5="accent5" accent6="accent6" hlink="hlink" folHlink="folHlink"/>
  <p:hf hdr="0" ftr="0" dt="0"/>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4</a:t>
            </a:fld>
            <a:endParaRPr lang="nb-NO" dirty="0"/>
          </a:p>
        </p:txBody>
      </p:sp>
    </p:spTree>
    <p:extLst>
      <p:ext uri="{BB962C8B-B14F-4D97-AF65-F5344CB8AC3E}">
        <p14:creationId xmlns:p14="http://schemas.microsoft.com/office/powerpoint/2010/main" val="20250491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6</a:t>
            </a:fld>
            <a:endParaRPr lang="nb-NO" dirty="0"/>
          </a:p>
        </p:txBody>
      </p:sp>
    </p:spTree>
    <p:extLst>
      <p:ext uri="{BB962C8B-B14F-4D97-AF65-F5344CB8AC3E}">
        <p14:creationId xmlns:p14="http://schemas.microsoft.com/office/powerpoint/2010/main" val="1576751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7</a:t>
            </a:fld>
            <a:endParaRPr lang="nb-NO" dirty="0"/>
          </a:p>
        </p:txBody>
      </p:sp>
    </p:spTree>
    <p:extLst>
      <p:ext uri="{BB962C8B-B14F-4D97-AF65-F5344CB8AC3E}">
        <p14:creationId xmlns:p14="http://schemas.microsoft.com/office/powerpoint/2010/main" val="997816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8</a:t>
            </a:fld>
            <a:endParaRPr lang="nb-NO" dirty="0"/>
          </a:p>
        </p:txBody>
      </p:sp>
    </p:spTree>
    <p:extLst>
      <p:ext uri="{BB962C8B-B14F-4D97-AF65-F5344CB8AC3E}">
        <p14:creationId xmlns:p14="http://schemas.microsoft.com/office/powerpoint/2010/main" val="10516156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9</a:t>
            </a:fld>
            <a:endParaRPr lang="nb-NO" dirty="0"/>
          </a:p>
        </p:txBody>
      </p:sp>
    </p:spTree>
    <p:extLst>
      <p:ext uri="{BB962C8B-B14F-4D97-AF65-F5344CB8AC3E}">
        <p14:creationId xmlns:p14="http://schemas.microsoft.com/office/powerpoint/2010/main" val="1420061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10</a:t>
            </a:fld>
            <a:endParaRPr lang="nb-NO" dirty="0"/>
          </a:p>
        </p:txBody>
      </p:sp>
    </p:spTree>
    <p:extLst>
      <p:ext uri="{BB962C8B-B14F-4D97-AF65-F5344CB8AC3E}">
        <p14:creationId xmlns:p14="http://schemas.microsoft.com/office/powerpoint/2010/main" val="16977034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en-CA" dirty="0"/>
          </a:p>
        </p:txBody>
      </p:sp>
      <p:sp>
        <p:nvSpPr>
          <p:cNvPr id="4" name="Plassholder for lysbildenummer 3"/>
          <p:cNvSpPr>
            <a:spLocks noGrp="1"/>
          </p:cNvSpPr>
          <p:nvPr>
            <p:ph type="sldNum" sz="quarter" idx="10"/>
          </p:nvPr>
        </p:nvSpPr>
        <p:spPr/>
        <p:txBody>
          <a:bodyPr/>
          <a:lstStyle/>
          <a:p>
            <a:fld id="{679EAC04-791F-3C41-B064-AE9A6C318FB3}" type="slidenum">
              <a:rPr lang="nb-NO" smtClean="0"/>
              <a:t>11</a:t>
            </a:fld>
            <a:endParaRPr lang="nb-NO" dirty="0"/>
          </a:p>
        </p:txBody>
      </p:sp>
    </p:spTree>
    <p:extLst>
      <p:ext uri="{BB962C8B-B14F-4D97-AF65-F5344CB8AC3E}">
        <p14:creationId xmlns:p14="http://schemas.microsoft.com/office/powerpoint/2010/main" val="181385490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9.jpe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10.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3.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7.png"/><Relationship Id="rId2" Type="http://schemas.openxmlformats.org/officeDocument/2006/relationships/image" Target="../media/image11.png"/><Relationship Id="rId1" Type="http://schemas.openxmlformats.org/officeDocument/2006/relationships/slideMaster" Target="../slideMasters/slideMaster1.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9.png"/><Relationship Id="rId4" Type="http://schemas.openxmlformats.org/officeDocument/2006/relationships/image" Target="../media/image1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_Tittelside -  kun forside">
    <p:spTree>
      <p:nvGrpSpPr>
        <p:cNvPr id="1" name=""/>
        <p:cNvGrpSpPr/>
        <p:nvPr/>
      </p:nvGrpSpPr>
      <p:grpSpPr>
        <a:xfrm>
          <a:off x="0" y="0"/>
          <a:ext cx="0" cy="0"/>
          <a:chOff x="0" y="0"/>
          <a:chExt cx="0" cy="0"/>
        </a:xfrm>
      </p:grpSpPr>
      <p:pic>
        <p:nvPicPr>
          <p:cNvPr id="30" name="Picture 29"/>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43500"/>
          </a:xfrm>
          <a:prstGeom prst="rect">
            <a:avLst/>
          </a:prstGeom>
        </p:spPr>
      </p:pic>
      <p:pic>
        <p:nvPicPr>
          <p:cNvPr id="8" name="Picture 7" descr="scree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9" name="Rectangle 28"/>
          <p:cNvSpPr/>
          <p:nvPr userDrawn="1"/>
        </p:nvSpPr>
        <p:spPr>
          <a:xfrm>
            <a:off x="2783054" y="2169514"/>
            <a:ext cx="5677378" cy="1809500"/>
          </a:xfrm>
          <a:prstGeom prst="rect">
            <a:avLst/>
          </a:prstGeom>
          <a:solidFill>
            <a:srgbClr val="FFFFFF">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 name="Title 1"/>
          <p:cNvSpPr>
            <a:spLocks noGrp="1"/>
          </p:cNvSpPr>
          <p:nvPr>
            <p:ph type="ctrTitle" hasCustomPrompt="1"/>
          </p:nvPr>
        </p:nvSpPr>
        <p:spPr>
          <a:xfrm>
            <a:off x="2783054" y="2177430"/>
            <a:ext cx="5677378" cy="836028"/>
          </a:xfrm>
        </p:spPr>
        <p:txBody>
          <a:bodyPr anchor="ctr"/>
          <a:lstStyle>
            <a:lvl1pPr algn="r">
              <a:defRPr/>
            </a:lvl1pPr>
          </a:lstStyle>
          <a:p>
            <a:r>
              <a:rPr lang="nb-NO"/>
              <a:t>Dokumenttittel</a:t>
            </a:r>
            <a:endParaRPr lang="en-US" dirty="0"/>
          </a:p>
        </p:txBody>
      </p:sp>
      <p:sp>
        <p:nvSpPr>
          <p:cNvPr id="3" name="Subtitle 2"/>
          <p:cNvSpPr>
            <a:spLocks noGrp="1"/>
          </p:cNvSpPr>
          <p:nvPr>
            <p:ph type="subTitle" idx="1" hasCustomPrompt="1"/>
          </p:nvPr>
        </p:nvSpPr>
        <p:spPr>
          <a:xfrm>
            <a:off x="2783054" y="3013945"/>
            <a:ext cx="5677378" cy="492124"/>
          </a:xfrm>
        </p:spPr>
        <p:txBody>
          <a:bodyPr anchor="ctr"/>
          <a:lstStyle>
            <a:lvl1pPr marL="0" indent="0" algn="r">
              <a:buNone/>
              <a:defRPr>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Undertittel</a:t>
            </a:r>
            <a:endParaRPr lang="en-US" dirty="0"/>
          </a:p>
        </p:txBody>
      </p:sp>
      <p:sp>
        <p:nvSpPr>
          <p:cNvPr id="4" name="Rectangle 3"/>
          <p:cNvSpPr/>
          <p:nvPr userDrawn="1"/>
        </p:nvSpPr>
        <p:spPr>
          <a:xfrm>
            <a:off x="2783054" y="2169514"/>
            <a:ext cx="5677378" cy="1809500"/>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cxnSp>
        <p:nvCxnSpPr>
          <p:cNvPr id="9" name="Straight Connector 8"/>
          <p:cNvCxnSpPr/>
          <p:nvPr userDrawn="1"/>
        </p:nvCxnSpPr>
        <p:spPr>
          <a:xfrm>
            <a:off x="2783054" y="3013458"/>
            <a:ext cx="5677378"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783054" y="3506069"/>
            <a:ext cx="5677378"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844089" y="3506068"/>
            <a:ext cx="0" cy="472946"/>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7675749" y="3506068"/>
            <a:ext cx="0" cy="472946"/>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pic>
        <p:nvPicPr>
          <p:cNvPr id="10" name="Picture 9" descr="Opinion_logo01_pos.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98388" y="287108"/>
            <a:ext cx="1913787" cy="787020"/>
          </a:xfrm>
          <a:prstGeom prst="rect">
            <a:avLst/>
          </a:prstGeom>
        </p:spPr>
      </p:pic>
      <p:sp>
        <p:nvSpPr>
          <p:cNvPr id="21" name="Rectangle 20"/>
          <p:cNvSpPr/>
          <p:nvPr userDrawn="1"/>
        </p:nvSpPr>
        <p:spPr>
          <a:xfrm>
            <a:off x="6874325" y="4717936"/>
            <a:ext cx="567419" cy="425564"/>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2" name="Rectangle 21"/>
          <p:cNvSpPr/>
          <p:nvPr userDrawn="1"/>
        </p:nvSpPr>
        <p:spPr>
          <a:xfrm>
            <a:off x="7441744" y="4717936"/>
            <a:ext cx="567419" cy="425564"/>
          </a:xfrm>
          <a:prstGeom prst="rect">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3" name="Rectangle 22"/>
          <p:cNvSpPr/>
          <p:nvPr userDrawn="1"/>
        </p:nvSpPr>
        <p:spPr>
          <a:xfrm>
            <a:off x="8009163" y="4717936"/>
            <a:ext cx="567419" cy="425564"/>
          </a:xfrm>
          <a:prstGeom prst="rect">
            <a:avLst/>
          </a:prstGeom>
          <a:solidFill>
            <a:schemeClr val="tx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4" name="Rectangle 23"/>
          <p:cNvSpPr/>
          <p:nvPr userDrawn="1"/>
        </p:nvSpPr>
        <p:spPr>
          <a:xfrm>
            <a:off x="8576582" y="4717936"/>
            <a:ext cx="567419" cy="425564"/>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6" name="Rectangle 5"/>
          <p:cNvSpPr/>
          <p:nvPr userDrawn="1"/>
        </p:nvSpPr>
        <p:spPr>
          <a:xfrm>
            <a:off x="2783054" y="3506068"/>
            <a:ext cx="630594" cy="4729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18" name="Text Placeholder 17"/>
          <p:cNvSpPr>
            <a:spLocks noGrp="1"/>
          </p:cNvSpPr>
          <p:nvPr>
            <p:ph type="body" sz="quarter" idx="10" hasCustomPrompt="1"/>
          </p:nvPr>
        </p:nvSpPr>
        <p:spPr>
          <a:xfrm>
            <a:off x="3433279" y="3506068"/>
            <a:ext cx="1410810" cy="472946"/>
          </a:xfrm>
        </p:spPr>
        <p:txBody>
          <a:bodyPr anchor="ctr">
            <a:noAutofit/>
          </a:bodyPr>
          <a:lstStyle>
            <a:lvl1pPr marL="0" indent="0" algn="ctr">
              <a:buNone/>
              <a:defRPr sz="1200">
                <a:solidFill>
                  <a:srgbClr val="FFFFFF"/>
                </a:solidFill>
              </a:defRPr>
            </a:lvl1pPr>
          </a:lstStyle>
          <a:p>
            <a:pPr lvl="0"/>
            <a:r>
              <a:rPr lang="nb-NO"/>
              <a:t>DD.MM.ÅÅÅÅ</a:t>
            </a:r>
          </a:p>
        </p:txBody>
      </p:sp>
      <p:sp>
        <p:nvSpPr>
          <p:cNvPr id="25" name="Rectangle 24"/>
          <p:cNvSpPr/>
          <p:nvPr userDrawn="1"/>
        </p:nvSpPr>
        <p:spPr>
          <a:xfrm>
            <a:off x="4844089" y="3506068"/>
            <a:ext cx="630594" cy="4729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7" name="Text Placeholder 17"/>
          <p:cNvSpPr>
            <a:spLocks noGrp="1"/>
          </p:cNvSpPr>
          <p:nvPr>
            <p:ph type="body" sz="quarter" idx="11" hasCustomPrompt="1"/>
          </p:nvPr>
        </p:nvSpPr>
        <p:spPr>
          <a:xfrm>
            <a:off x="5474683" y="3506068"/>
            <a:ext cx="2201066" cy="472946"/>
          </a:xfrm>
        </p:spPr>
        <p:txBody>
          <a:bodyPr anchor="ctr">
            <a:noAutofit/>
          </a:bodyPr>
          <a:lstStyle>
            <a:lvl1pPr marL="0" indent="0" algn="ctr">
              <a:buNone/>
              <a:defRPr sz="1200" baseline="0">
                <a:solidFill>
                  <a:srgbClr val="FFFFFF"/>
                </a:solidFill>
              </a:defRPr>
            </a:lvl1pPr>
          </a:lstStyle>
          <a:p>
            <a:pPr lvl="0"/>
            <a:r>
              <a:rPr lang="nb-NO"/>
              <a:t>Ditt navn</a:t>
            </a:r>
          </a:p>
        </p:txBody>
      </p:sp>
      <p:sp>
        <p:nvSpPr>
          <p:cNvPr id="28" name="Rectangle 27"/>
          <p:cNvSpPr/>
          <p:nvPr userDrawn="1"/>
        </p:nvSpPr>
        <p:spPr>
          <a:xfrm>
            <a:off x="7693865" y="3522754"/>
            <a:ext cx="766567" cy="45626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pic>
        <p:nvPicPr>
          <p:cNvPr id="32" name="Picture 113" descr="noun_174059_cc.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911158" y="3543696"/>
            <a:ext cx="460537" cy="350600"/>
          </a:xfrm>
          <a:prstGeom prst="rect">
            <a:avLst/>
          </a:prstGeom>
        </p:spPr>
      </p:pic>
      <p:pic>
        <p:nvPicPr>
          <p:cNvPr id="33" name="Picture 110" descr="noun_174073_cc.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839499" y="3532392"/>
            <a:ext cx="545927" cy="389586"/>
          </a:xfrm>
          <a:prstGeom prst="rect">
            <a:avLst/>
          </a:prstGeom>
          <a:ln>
            <a:noFill/>
          </a:ln>
        </p:spPr>
      </p:pic>
    </p:spTree>
    <p:extLst>
      <p:ext uri="{BB962C8B-B14F-4D97-AF65-F5344CB8AC3E}">
        <p14:creationId xmlns:p14="http://schemas.microsoft.com/office/powerpoint/2010/main" val="3149800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Granite kapittel, skilleark, sitat">
    <p:spTree>
      <p:nvGrpSpPr>
        <p:cNvPr id="1" name=""/>
        <p:cNvGrpSpPr/>
        <p:nvPr/>
      </p:nvGrpSpPr>
      <p:grpSpPr>
        <a:xfrm>
          <a:off x="0" y="0"/>
          <a:ext cx="0" cy="0"/>
          <a:chOff x="0" y="0"/>
          <a:chExt cx="0" cy="0"/>
        </a:xfrm>
      </p:grpSpPr>
      <p:pic>
        <p:nvPicPr>
          <p:cNvPr id="4" name="Bilde 3" descr="slate.jpg"/>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title"/>
          </p:nvPr>
        </p:nvSpPr>
        <p:spPr>
          <a:xfrm>
            <a:off x="794197" y="2899740"/>
            <a:ext cx="5192216" cy="968154"/>
          </a:xfrm>
        </p:spPr>
        <p:txBody>
          <a:bodyPr/>
          <a:lstStyle/>
          <a:p>
            <a:r>
              <a:rPr lang="nb-NO"/>
              <a:t>Klikk for å redigere tittelstil</a:t>
            </a:r>
          </a:p>
        </p:txBody>
      </p:sp>
    </p:spTree>
    <p:extLst>
      <p:ext uri="{BB962C8B-B14F-4D97-AF65-F5344CB8AC3E}">
        <p14:creationId xmlns:p14="http://schemas.microsoft.com/office/powerpoint/2010/main" val="3433797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Kun overskrif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a:p>
        </p:txBody>
      </p:sp>
      <p:sp>
        <p:nvSpPr>
          <p:cNvPr id="4"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reserve="1">
  <p:cSld name="Dobbelt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sz="half" idx="1"/>
          </p:nvPr>
        </p:nvSpPr>
        <p:spPr>
          <a:xfrm>
            <a:off x="457200" y="927103"/>
            <a:ext cx="4038600" cy="3572273"/>
          </a:xfrm>
        </p:spPr>
        <p:txBody>
          <a:bodyPr>
            <a:normAutofit/>
          </a:bodyPr>
          <a:lstStyle>
            <a:lvl1pPr marL="457200">
              <a:defRPr sz="1800"/>
            </a:lvl1pPr>
            <a:lvl2pPr marL="804863" indent="-354013">
              <a:defRPr sz="1600"/>
            </a:lvl2pPr>
            <a:lvl3pPr marL="1165225" indent="-360363">
              <a:defRPr sz="1400"/>
            </a:lvl3pPr>
            <a:lvl4pPr>
              <a:defRPr sz="14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4" name="Content Placeholder 3"/>
          <p:cNvSpPr>
            <a:spLocks noGrp="1"/>
          </p:cNvSpPr>
          <p:nvPr>
            <p:ph sz="half" idx="2"/>
          </p:nvPr>
        </p:nvSpPr>
        <p:spPr>
          <a:xfrm>
            <a:off x="4648200" y="927103"/>
            <a:ext cx="4038600" cy="3572273"/>
          </a:xfrm>
        </p:spPr>
        <p:txBody>
          <a:bodyPr>
            <a:normAutofit/>
          </a:bodyPr>
          <a:lstStyle>
            <a:lvl1pPr marL="457200">
              <a:defRPr sz="1800"/>
            </a:lvl1pPr>
            <a:lvl2pPr marL="804863" indent="-354013">
              <a:defRPr sz="1600"/>
            </a:lvl2pPr>
            <a:lvl3pPr marL="1165225" indent="-360363">
              <a:defRPr sz="1400"/>
            </a:lvl3pPr>
            <a:lvl4pPr>
              <a:defRPr sz="14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6"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nb-NO"/>
              <a:t>Klikk for å redigere tittelstil</a:t>
            </a:r>
            <a:endParaRPr lang="en-US"/>
          </a:p>
        </p:txBody>
      </p:sp>
      <p:sp>
        <p:nvSpPr>
          <p:cNvPr id="3" name="Text Placeholder 2"/>
          <p:cNvSpPr>
            <a:spLocks noGrp="1"/>
          </p:cNvSpPr>
          <p:nvPr>
            <p:ph type="body" idx="1"/>
          </p:nvPr>
        </p:nvSpPr>
        <p:spPr>
          <a:xfrm>
            <a:off x="457200" y="936273"/>
            <a:ext cx="4040188" cy="479822"/>
          </a:xfrm>
        </p:spPr>
        <p:txBody>
          <a:bodyPr anchor="b">
            <a:normAutofit/>
          </a:bodyPr>
          <a:lstStyle>
            <a:lvl1pPr marL="0" indent="0">
              <a:buNone/>
              <a:defRPr sz="2000" b="1">
                <a:solidFill>
                  <a:schemeClr val="accent1"/>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dirty="0"/>
              <a:t>Klikk for å redigere tekststiler i malen</a:t>
            </a:r>
          </a:p>
        </p:txBody>
      </p:sp>
      <p:sp>
        <p:nvSpPr>
          <p:cNvPr id="4" name="Content Placeholder 3"/>
          <p:cNvSpPr>
            <a:spLocks noGrp="1"/>
          </p:cNvSpPr>
          <p:nvPr>
            <p:ph sz="half" idx="2"/>
          </p:nvPr>
        </p:nvSpPr>
        <p:spPr>
          <a:xfrm>
            <a:off x="457200" y="1425265"/>
            <a:ext cx="4040188" cy="3074110"/>
          </a:xfrm>
        </p:spPr>
        <p:txBody>
          <a:bodyPr>
            <a:normAutofit/>
          </a:bodyPr>
          <a:lstStyle>
            <a:lvl1pPr marL="457200">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p:txBody>
      </p:sp>
      <p:sp>
        <p:nvSpPr>
          <p:cNvPr id="5" name="Text Placeholder 4"/>
          <p:cNvSpPr>
            <a:spLocks noGrp="1"/>
          </p:cNvSpPr>
          <p:nvPr>
            <p:ph type="body" sz="quarter" idx="3"/>
          </p:nvPr>
        </p:nvSpPr>
        <p:spPr>
          <a:xfrm>
            <a:off x="4645026" y="945443"/>
            <a:ext cx="4041775" cy="479822"/>
          </a:xfrm>
        </p:spPr>
        <p:txBody>
          <a:bodyPr anchor="b">
            <a:normAutofit/>
          </a:bodyPr>
          <a:lstStyle>
            <a:lvl1pPr marL="0" indent="0">
              <a:buNone/>
              <a:defRPr sz="2000" b="1">
                <a:solidFill>
                  <a:schemeClr val="accent1"/>
                </a:solidFill>
                <a:latin typeface="Century Gothic"/>
                <a:cs typeface="Century Gothic"/>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Content Placeholder 5"/>
          <p:cNvSpPr>
            <a:spLocks noGrp="1"/>
          </p:cNvSpPr>
          <p:nvPr>
            <p:ph sz="quarter" idx="4"/>
          </p:nvPr>
        </p:nvSpPr>
        <p:spPr>
          <a:xfrm>
            <a:off x="4645026" y="1425265"/>
            <a:ext cx="4041775" cy="3074110"/>
          </a:xfrm>
        </p:spPr>
        <p:txBody>
          <a:bodyPr>
            <a:normAutofit/>
          </a:bodyPr>
          <a:lstStyle>
            <a:lvl1pPr marL="457200">
              <a:defRPr sz="1600"/>
            </a:lvl1pPr>
            <a:lvl2pPr>
              <a:defRPr sz="1400"/>
            </a:lvl2pPr>
            <a:lvl3pPr>
              <a:defRPr sz="1200"/>
            </a:lvl3pPr>
            <a:lvl4pPr>
              <a:defRPr sz="1100"/>
            </a:lvl4pPr>
            <a:lvl5pPr>
              <a:defRPr sz="1100"/>
            </a:lvl5pPr>
            <a:lvl6pPr>
              <a:defRPr sz="1600"/>
            </a:lvl6pPr>
            <a:lvl7pPr>
              <a:defRPr sz="1600"/>
            </a:lvl7pPr>
            <a:lvl8pPr>
              <a:defRPr sz="1600"/>
            </a:lvl8pPr>
            <a:lvl9pPr>
              <a:defRPr sz="1600"/>
            </a:lvl9pPr>
          </a:lstStyle>
          <a:p>
            <a:pPr lvl="0"/>
            <a:r>
              <a:rPr lang="nb-NO"/>
              <a:t>Klikk for å redigere tekststiler i malen</a:t>
            </a:r>
          </a:p>
          <a:p>
            <a:pPr lvl="1"/>
            <a:r>
              <a:rPr lang="nb-NO"/>
              <a:t>Andre nivå</a:t>
            </a:r>
          </a:p>
          <a:p>
            <a:pPr lvl="2"/>
            <a:r>
              <a:rPr lang="nb-NO"/>
              <a:t>Tredje nivå</a:t>
            </a:r>
          </a:p>
        </p:txBody>
      </p:sp>
      <p:sp>
        <p:nvSpPr>
          <p:cNvPr id="8" name="Plassholder for lysbildenummer 4"/>
          <p:cNvSpPr>
            <a:spLocks noGrp="1"/>
          </p:cNvSpPr>
          <p:nvPr>
            <p:ph type="sldNum" sz="quarter" idx="10"/>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Diagram med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iagram 4"/>
          <p:cNvSpPr>
            <a:spLocks noGrp="1"/>
          </p:cNvSpPr>
          <p:nvPr>
            <p:ph type="chart" sz="quarter" idx="11"/>
          </p:nvPr>
        </p:nvSpPr>
        <p:spPr>
          <a:xfrm>
            <a:off x="457200" y="934617"/>
            <a:ext cx="5105400" cy="3568700"/>
          </a:xfrm>
        </p:spPr>
        <p:txBody>
          <a:bodyPr/>
          <a:lstStyle/>
          <a:p>
            <a:r>
              <a:rPr lang="nb-NO"/>
              <a:t>Klikk ikonet for å legge til et diagram</a:t>
            </a:r>
          </a:p>
        </p:txBody>
      </p:sp>
      <p:sp>
        <p:nvSpPr>
          <p:cNvPr id="6" name="Content Placeholder 3"/>
          <p:cNvSpPr>
            <a:spLocks noGrp="1"/>
          </p:cNvSpPr>
          <p:nvPr>
            <p:ph sz="half" idx="2"/>
          </p:nvPr>
        </p:nvSpPr>
        <p:spPr>
          <a:xfrm>
            <a:off x="5715000" y="926294"/>
            <a:ext cx="2971800" cy="3569509"/>
          </a:xfrm>
        </p:spPr>
        <p:txBody>
          <a:bodyPr>
            <a:normAutofit/>
          </a:bodyPr>
          <a:lstStyle>
            <a:lvl1pPr>
              <a:defRPr sz="1800"/>
            </a:lvl1pPr>
            <a:lvl2pPr>
              <a:defRPr sz="1600"/>
            </a:lvl2pPr>
            <a:lvl3pPr>
              <a:defRPr sz="1400"/>
            </a:lvl3pPr>
            <a:lvl4pPr>
              <a:defRPr sz="1400"/>
            </a:lvl4pPr>
            <a:lvl5pPr>
              <a:defRPr sz="14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7"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29801837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Diagram med under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5" name="Plassholder for diagram 4"/>
          <p:cNvSpPr>
            <a:spLocks noGrp="1"/>
          </p:cNvSpPr>
          <p:nvPr>
            <p:ph type="chart" sz="quarter" idx="11" hasCustomPrompt="1"/>
          </p:nvPr>
        </p:nvSpPr>
        <p:spPr>
          <a:xfrm>
            <a:off x="457200" y="927103"/>
            <a:ext cx="8229600" cy="2441716"/>
          </a:xfrm>
        </p:spPr>
        <p:txBody>
          <a:bodyPr>
            <a:normAutofit/>
          </a:bodyPr>
          <a:lstStyle>
            <a:lvl1pPr>
              <a:defRPr sz="2000">
                <a:latin typeface="Arial"/>
                <a:cs typeface="Arial"/>
              </a:defRPr>
            </a:lvl1pPr>
          </a:lstStyle>
          <a:p>
            <a:r>
              <a:rPr lang="nb-NO" sz="2600" b="0" i="0" dirty="0">
                <a:solidFill>
                  <a:srgbClr val="000000"/>
                </a:solidFill>
                <a:latin typeface="Lucida Grande"/>
                <a:ea typeface="Lucida Grande"/>
                <a:cs typeface="Lucida Grande"/>
              </a:rPr>
              <a:t>Diagram</a:t>
            </a:r>
            <a:endParaRPr lang="nb-NO" dirty="0"/>
          </a:p>
        </p:txBody>
      </p:sp>
      <p:sp>
        <p:nvSpPr>
          <p:cNvPr id="6" name="Content Placeholder 3"/>
          <p:cNvSpPr>
            <a:spLocks noGrp="1"/>
          </p:cNvSpPr>
          <p:nvPr>
            <p:ph sz="half" idx="2"/>
          </p:nvPr>
        </p:nvSpPr>
        <p:spPr>
          <a:xfrm>
            <a:off x="457200" y="3455492"/>
            <a:ext cx="8229600" cy="1040311"/>
          </a:xfrm>
        </p:spPr>
        <p:txBody>
          <a:bodyPr>
            <a:normAutofit/>
          </a:bodyPr>
          <a:lstStyle>
            <a:lvl1pPr>
              <a:defRPr sz="1800"/>
            </a:lvl1pPr>
            <a:lvl2pPr>
              <a:defRPr sz="1600"/>
            </a:lvl2pPr>
            <a:lvl3pPr>
              <a:defRPr sz="1400"/>
            </a:lvl3pPr>
            <a:lvl4pPr>
              <a:defRPr sz="1200"/>
            </a:lvl4pPr>
            <a:lvl5pPr>
              <a:defRPr sz="1200"/>
            </a:lvl5pPr>
            <a:lvl6pPr>
              <a:defRPr sz="1800"/>
            </a:lvl6pPr>
            <a:lvl7pPr>
              <a:defRPr sz="1800"/>
            </a:lvl7pPr>
            <a:lvl8pPr>
              <a:defRPr sz="1800"/>
            </a:lvl8pPr>
            <a:lvl9pPr>
              <a:defRPr sz="1800"/>
            </a:lvl9pPr>
          </a:lstStyle>
          <a:p>
            <a:pPr lvl="0"/>
            <a:r>
              <a:rPr lang="nb-NO"/>
              <a:t>Klikk for å redigere tekststiler i malen</a:t>
            </a:r>
          </a:p>
          <a:p>
            <a:pPr lvl="1"/>
            <a:r>
              <a:rPr lang="nb-NO"/>
              <a:t>Andre nivå</a:t>
            </a:r>
          </a:p>
          <a:p>
            <a:pPr lvl="2"/>
            <a:r>
              <a:rPr lang="nb-NO"/>
              <a:t>Tredje nivå</a:t>
            </a:r>
          </a:p>
        </p:txBody>
      </p:sp>
      <p:sp>
        <p:nvSpPr>
          <p:cNvPr id="7"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2767885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2 diagrammer med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diagram 6"/>
          <p:cNvSpPr>
            <a:spLocks noGrp="1"/>
          </p:cNvSpPr>
          <p:nvPr>
            <p:ph type="chart" sz="quarter" idx="13"/>
          </p:nvPr>
        </p:nvSpPr>
        <p:spPr>
          <a:xfrm>
            <a:off x="457199" y="927102"/>
            <a:ext cx="3931619" cy="2449231"/>
          </a:xfrm>
        </p:spPr>
        <p:txBody>
          <a:bodyPr/>
          <a:lstStyle/>
          <a:p>
            <a:r>
              <a:rPr lang="nb-NO"/>
              <a:t>Klikk ikonet for å legge til et diagram</a:t>
            </a:r>
          </a:p>
        </p:txBody>
      </p:sp>
      <p:sp>
        <p:nvSpPr>
          <p:cNvPr id="8" name="Plassholder for diagram 6"/>
          <p:cNvSpPr>
            <a:spLocks noGrp="1"/>
          </p:cNvSpPr>
          <p:nvPr>
            <p:ph type="chart" sz="quarter" idx="14"/>
          </p:nvPr>
        </p:nvSpPr>
        <p:spPr>
          <a:xfrm>
            <a:off x="4755180" y="927102"/>
            <a:ext cx="3931619" cy="2449231"/>
          </a:xfrm>
        </p:spPr>
        <p:txBody>
          <a:bodyPr/>
          <a:lstStyle/>
          <a:p>
            <a:r>
              <a:rPr lang="nb-NO"/>
              <a:t>Klikk ikonet for å legge til et diagram</a:t>
            </a:r>
          </a:p>
        </p:txBody>
      </p:sp>
      <p:sp>
        <p:nvSpPr>
          <p:cNvPr id="10" name="Plassholder for tekst 9"/>
          <p:cNvSpPr>
            <a:spLocks noGrp="1"/>
          </p:cNvSpPr>
          <p:nvPr>
            <p:ph type="body" sz="quarter" idx="15"/>
          </p:nvPr>
        </p:nvSpPr>
        <p:spPr>
          <a:xfrm>
            <a:off x="457199" y="3579218"/>
            <a:ext cx="3931619" cy="916585"/>
          </a:xfrm>
        </p:spPr>
        <p:txBody>
          <a:bodyPr/>
          <a:lstStyle>
            <a:lvl1pPr marL="0" indent="0">
              <a:buNone/>
              <a:defRPr sz="1600"/>
            </a:lvl1pPr>
          </a:lstStyle>
          <a:p>
            <a:pPr lvl="0"/>
            <a:r>
              <a:rPr lang="nb-NO"/>
              <a:t>Klikk for å redigere tekststiler i malen</a:t>
            </a:r>
          </a:p>
        </p:txBody>
      </p:sp>
      <p:sp>
        <p:nvSpPr>
          <p:cNvPr id="11" name="Plassholder for tekst 9"/>
          <p:cNvSpPr>
            <a:spLocks noGrp="1"/>
          </p:cNvSpPr>
          <p:nvPr>
            <p:ph type="body" sz="quarter" idx="16"/>
          </p:nvPr>
        </p:nvSpPr>
        <p:spPr>
          <a:xfrm>
            <a:off x="4755180" y="3579218"/>
            <a:ext cx="3931619" cy="916585"/>
          </a:xfrm>
        </p:spPr>
        <p:txBody>
          <a:bodyPr/>
          <a:lstStyle>
            <a:lvl1pPr marL="0" indent="0">
              <a:buNone/>
              <a:defRPr sz="1600"/>
            </a:lvl1pPr>
          </a:lstStyle>
          <a:p>
            <a:pPr lvl="0"/>
            <a:r>
              <a:rPr lang="nb-NO"/>
              <a:t>Klikk for å redigere tekststiler i malen</a:t>
            </a:r>
          </a:p>
        </p:txBody>
      </p:sp>
      <p:sp>
        <p:nvSpPr>
          <p:cNvPr id="9"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3650618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2 bilder + 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457200" y="1428750"/>
            <a:ext cx="3048000" cy="1200150"/>
          </a:xfrm>
        </p:spPr>
        <p:txBody>
          <a:bodyPr/>
          <a:lstStyle/>
          <a:p>
            <a:r>
              <a:rPr lang="nb-NO"/>
              <a:t>Dra bildet til plassholderen eller klikk ikonet for å legge til</a:t>
            </a:r>
          </a:p>
        </p:txBody>
      </p:sp>
      <p:sp>
        <p:nvSpPr>
          <p:cNvPr id="8" name="Plassholder for bilde 6"/>
          <p:cNvSpPr>
            <a:spLocks noGrp="1"/>
          </p:cNvSpPr>
          <p:nvPr>
            <p:ph type="pic" sz="quarter" idx="14"/>
          </p:nvPr>
        </p:nvSpPr>
        <p:spPr>
          <a:xfrm>
            <a:off x="457200" y="2800350"/>
            <a:ext cx="3048000" cy="1200150"/>
          </a:xfrm>
        </p:spPr>
        <p:txBody>
          <a:bodyPr/>
          <a:lstStyle/>
          <a:p>
            <a:r>
              <a:rPr lang="nb-NO"/>
              <a:t>Dra bildet til plassholderen eller klikk ikonet for å legge til</a:t>
            </a:r>
          </a:p>
        </p:txBody>
      </p:sp>
      <p:sp>
        <p:nvSpPr>
          <p:cNvPr id="10" name="Plassholder for tekst 9"/>
          <p:cNvSpPr>
            <a:spLocks noGrp="1"/>
          </p:cNvSpPr>
          <p:nvPr>
            <p:ph type="body" sz="quarter" idx="15"/>
          </p:nvPr>
        </p:nvSpPr>
        <p:spPr>
          <a:xfrm>
            <a:off x="3733800" y="1428750"/>
            <a:ext cx="4953000" cy="2571750"/>
          </a:xfrm>
        </p:spPr>
        <p:txBody>
          <a:bodyPr>
            <a:normAutofit/>
          </a:bodyPr>
          <a:lstStyle>
            <a:lvl1pPr>
              <a:defRPr sz="1800"/>
            </a:lvl1pPr>
            <a:lvl2pPr>
              <a:defRPr sz="1600"/>
            </a:lvl2pPr>
            <a:lvl3pPr>
              <a:defRPr sz="14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9"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4105502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4 bilder collage + tekst (1)">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456151" y="945330"/>
            <a:ext cx="1894150" cy="1510882"/>
          </a:xfrm>
        </p:spPr>
        <p:txBody>
          <a:bodyPr>
            <a:normAutofit/>
          </a:bodyPr>
          <a:lstStyle>
            <a:lvl1pPr>
              <a:defRPr sz="1200"/>
            </a:lvl1pPr>
          </a:lstStyle>
          <a:p>
            <a:r>
              <a:rPr lang="nb-NO"/>
              <a:t>Dra bildet til plassholderen eller klikk ikonet for å legge til</a:t>
            </a:r>
            <a:endParaRPr lang="nb-NO" dirty="0"/>
          </a:p>
        </p:txBody>
      </p:sp>
      <p:sp>
        <p:nvSpPr>
          <p:cNvPr id="8" name="Plassholder for bilde 6"/>
          <p:cNvSpPr>
            <a:spLocks noGrp="1"/>
          </p:cNvSpPr>
          <p:nvPr>
            <p:ph type="pic" sz="quarter" idx="14"/>
          </p:nvPr>
        </p:nvSpPr>
        <p:spPr>
          <a:xfrm>
            <a:off x="456150" y="2503266"/>
            <a:ext cx="1894150" cy="2003119"/>
          </a:xfrm>
        </p:spPr>
        <p:txBody>
          <a:bodyPr>
            <a:normAutofit/>
          </a:bodyPr>
          <a:lstStyle>
            <a:lvl1pPr>
              <a:defRPr sz="1200"/>
            </a:lvl1pPr>
          </a:lstStyle>
          <a:p>
            <a:r>
              <a:rPr lang="nb-NO"/>
              <a:t>Dra bildet til plassholderen eller klikk ikonet for å legge til</a:t>
            </a:r>
            <a:endParaRPr lang="nb-NO" dirty="0"/>
          </a:p>
        </p:txBody>
      </p:sp>
      <p:sp>
        <p:nvSpPr>
          <p:cNvPr id="10" name="Plassholder for tekst 9"/>
          <p:cNvSpPr>
            <a:spLocks noGrp="1"/>
          </p:cNvSpPr>
          <p:nvPr>
            <p:ph type="body" sz="quarter" idx="15"/>
          </p:nvPr>
        </p:nvSpPr>
        <p:spPr>
          <a:xfrm>
            <a:off x="4577712" y="941856"/>
            <a:ext cx="4109088" cy="3564529"/>
          </a:xfrm>
        </p:spPr>
        <p:txBody>
          <a:bodyPr>
            <a:normAutofit/>
          </a:bodyPr>
          <a:lstStyle>
            <a:lvl1pPr>
              <a:defRPr sz="1800"/>
            </a:lvl1pPr>
            <a:lvl2pPr>
              <a:defRPr sz="1600"/>
            </a:lvl2pPr>
            <a:lvl3pPr>
              <a:defRPr sz="1400"/>
            </a:lvl3pPr>
            <a:lvl4pPr>
              <a:defRPr sz="1400"/>
            </a:lvl4pPr>
            <a:lvl5pPr>
              <a:defRPr sz="1400"/>
            </a:lvl5pPr>
          </a:lstStyle>
          <a:p>
            <a:pPr lvl="0"/>
            <a:r>
              <a:rPr lang="nb-NO"/>
              <a:t>Klikk for å redigere tekststiler i malen</a:t>
            </a:r>
          </a:p>
          <a:p>
            <a:pPr lvl="1"/>
            <a:r>
              <a:rPr lang="nb-NO"/>
              <a:t>Andre nivå</a:t>
            </a:r>
          </a:p>
          <a:p>
            <a:pPr lvl="2"/>
            <a:r>
              <a:rPr lang="nb-NO"/>
              <a:t>Tredje nivå</a:t>
            </a:r>
          </a:p>
        </p:txBody>
      </p:sp>
      <p:sp>
        <p:nvSpPr>
          <p:cNvPr id="9" name="Plassholder for bilde 6"/>
          <p:cNvSpPr>
            <a:spLocks noGrp="1"/>
          </p:cNvSpPr>
          <p:nvPr>
            <p:ph type="pic" sz="quarter" idx="16"/>
          </p:nvPr>
        </p:nvSpPr>
        <p:spPr>
          <a:xfrm>
            <a:off x="2394426" y="945330"/>
            <a:ext cx="1984321" cy="2490761"/>
          </a:xfrm>
        </p:spPr>
        <p:txBody>
          <a:bodyPr>
            <a:noAutofit/>
          </a:bodyPr>
          <a:lstStyle>
            <a:lvl1pPr>
              <a:defRPr sz="1200"/>
            </a:lvl1pPr>
          </a:lstStyle>
          <a:p>
            <a:r>
              <a:rPr lang="nb-NO"/>
              <a:t>Dra bildet til plassholderen eller klikk ikonet for å legge til</a:t>
            </a:r>
          </a:p>
        </p:txBody>
      </p:sp>
      <p:sp>
        <p:nvSpPr>
          <p:cNvPr id="11" name="Plassholder for bilde 6"/>
          <p:cNvSpPr>
            <a:spLocks noGrp="1"/>
          </p:cNvSpPr>
          <p:nvPr>
            <p:ph type="pic" sz="quarter" idx="17"/>
          </p:nvPr>
        </p:nvSpPr>
        <p:spPr>
          <a:xfrm>
            <a:off x="2394426" y="3485378"/>
            <a:ext cx="1984321" cy="1021008"/>
          </a:xfrm>
        </p:spPr>
        <p:txBody>
          <a:bodyPr>
            <a:noAutofit/>
          </a:bodyPr>
          <a:lstStyle>
            <a:lvl1pPr>
              <a:defRPr sz="1200"/>
            </a:lvl1pPr>
          </a:lstStyle>
          <a:p>
            <a:r>
              <a:rPr lang="nb-NO"/>
              <a:t>Dra bildet til plassholderen eller klikk ikonet for å legge til</a:t>
            </a:r>
          </a:p>
        </p:txBody>
      </p:sp>
      <p:sp>
        <p:nvSpPr>
          <p:cNvPr id="12" name="Plassholder for lysbildenummer 4"/>
          <p:cNvSpPr txBox="1">
            <a:spLocks/>
          </p:cNvSpPr>
          <p:nvPr userDrawn="1"/>
        </p:nvSpPr>
        <p:spPr>
          <a:xfrm>
            <a:off x="8474467" y="4728177"/>
            <a:ext cx="488938" cy="273844"/>
          </a:xfrm>
          <a:prstGeom prst="rect">
            <a:avLst/>
          </a:prstGeom>
        </p:spPr>
        <p:txBody>
          <a:bodyPr vert="horz" lIns="91440" tIns="45720" rIns="0" bIns="45720" rtlCol="0" anchor="ctr"/>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13605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4 bilder collage + tekst (2)">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456150" y="934747"/>
            <a:ext cx="3922596" cy="1510882"/>
          </a:xfrm>
        </p:spPr>
        <p:txBody>
          <a:bodyPr>
            <a:normAutofit/>
          </a:bodyPr>
          <a:lstStyle>
            <a:lvl1pPr>
              <a:defRPr sz="1800"/>
            </a:lvl1pPr>
          </a:lstStyle>
          <a:p>
            <a:r>
              <a:rPr lang="nb-NO"/>
              <a:t>Dra bildet til plassholderen eller klikk ikonet for å legge til</a:t>
            </a:r>
            <a:endParaRPr lang="nb-NO" dirty="0"/>
          </a:p>
        </p:txBody>
      </p:sp>
      <p:sp>
        <p:nvSpPr>
          <p:cNvPr id="8" name="Plassholder for bilde 6"/>
          <p:cNvSpPr>
            <a:spLocks noGrp="1"/>
          </p:cNvSpPr>
          <p:nvPr>
            <p:ph type="pic" sz="quarter" idx="14"/>
          </p:nvPr>
        </p:nvSpPr>
        <p:spPr>
          <a:xfrm>
            <a:off x="456150" y="2504681"/>
            <a:ext cx="1894150" cy="1990873"/>
          </a:xfrm>
        </p:spPr>
        <p:txBody>
          <a:bodyPr>
            <a:normAutofit/>
          </a:bodyPr>
          <a:lstStyle>
            <a:lvl1pPr>
              <a:defRPr sz="1200"/>
            </a:lvl1pPr>
          </a:lstStyle>
          <a:p>
            <a:r>
              <a:rPr lang="nb-NO"/>
              <a:t>Dra bildet til plassholderen eller klikk ikonet for å legge til</a:t>
            </a:r>
            <a:endParaRPr lang="nb-NO" dirty="0"/>
          </a:p>
        </p:txBody>
      </p:sp>
      <p:sp>
        <p:nvSpPr>
          <p:cNvPr id="10" name="Plassholder for tekst 9"/>
          <p:cNvSpPr>
            <a:spLocks noGrp="1"/>
          </p:cNvSpPr>
          <p:nvPr>
            <p:ph type="body" sz="quarter" idx="15"/>
          </p:nvPr>
        </p:nvSpPr>
        <p:spPr>
          <a:xfrm>
            <a:off x="4577712" y="931273"/>
            <a:ext cx="4109088" cy="3557016"/>
          </a:xfrm>
        </p:spPr>
        <p:txBody>
          <a:bodyPr>
            <a:normAutofit/>
          </a:bodyPr>
          <a:lstStyle>
            <a:lvl1pPr>
              <a:defRPr sz="1800"/>
            </a:lvl1pPr>
            <a:lvl2pPr>
              <a:defRPr sz="1600"/>
            </a:lvl2pPr>
            <a:lvl3pPr>
              <a:defRPr sz="1400"/>
            </a:lvl3pPr>
            <a:lvl4pPr>
              <a:defRPr sz="1400"/>
            </a:lvl4pPr>
            <a:lvl5pPr>
              <a:defRPr sz="1400"/>
            </a:lvl5pPr>
          </a:lstStyle>
          <a:p>
            <a:pPr lvl="0"/>
            <a:r>
              <a:rPr lang="nb-NO"/>
              <a:t>Klikk for å redigere tekststiler i malen</a:t>
            </a:r>
          </a:p>
          <a:p>
            <a:pPr lvl="1"/>
            <a:r>
              <a:rPr lang="nb-NO"/>
              <a:t>Andre nivå</a:t>
            </a:r>
          </a:p>
          <a:p>
            <a:pPr lvl="2"/>
            <a:r>
              <a:rPr lang="nb-NO"/>
              <a:t>Tredje nivå</a:t>
            </a:r>
          </a:p>
        </p:txBody>
      </p:sp>
      <p:sp>
        <p:nvSpPr>
          <p:cNvPr id="9" name="Plassholder for bilde 6"/>
          <p:cNvSpPr>
            <a:spLocks noGrp="1"/>
          </p:cNvSpPr>
          <p:nvPr>
            <p:ph type="pic" sz="quarter" idx="16"/>
          </p:nvPr>
        </p:nvSpPr>
        <p:spPr>
          <a:xfrm>
            <a:off x="2394426" y="2502431"/>
            <a:ext cx="1984321" cy="945619"/>
          </a:xfrm>
        </p:spPr>
        <p:txBody>
          <a:bodyPr>
            <a:noAutofit/>
          </a:bodyPr>
          <a:lstStyle>
            <a:lvl1pPr>
              <a:defRPr sz="1200"/>
            </a:lvl1pPr>
          </a:lstStyle>
          <a:p>
            <a:r>
              <a:rPr lang="nb-NO"/>
              <a:t>Dra bildet til plassholderen eller klikk ikonet for å legge til</a:t>
            </a:r>
          </a:p>
        </p:txBody>
      </p:sp>
      <p:sp>
        <p:nvSpPr>
          <p:cNvPr id="11" name="Plassholder for bilde 6"/>
          <p:cNvSpPr>
            <a:spLocks noGrp="1"/>
          </p:cNvSpPr>
          <p:nvPr>
            <p:ph type="pic" sz="quarter" idx="17"/>
          </p:nvPr>
        </p:nvSpPr>
        <p:spPr>
          <a:xfrm>
            <a:off x="2394426" y="3549935"/>
            <a:ext cx="1984321" cy="945619"/>
          </a:xfrm>
        </p:spPr>
        <p:txBody>
          <a:bodyPr>
            <a:noAutofit/>
          </a:bodyPr>
          <a:lstStyle>
            <a:lvl1pPr>
              <a:defRPr sz="1200"/>
            </a:lvl1pPr>
          </a:lstStyle>
          <a:p>
            <a:r>
              <a:rPr lang="nb-NO"/>
              <a:t>Dra bildet til plassholderen eller klikk ikonet for å legge til</a:t>
            </a:r>
          </a:p>
        </p:txBody>
      </p:sp>
      <p:sp>
        <p:nvSpPr>
          <p:cNvPr id="12"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8370260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3_Tittelside -  kun forside">
    <p:spTree>
      <p:nvGrpSpPr>
        <p:cNvPr id="1" name=""/>
        <p:cNvGrpSpPr/>
        <p:nvPr/>
      </p:nvGrpSpPr>
      <p:grpSpPr>
        <a:xfrm>
          <a:off x="0" y="0"/>
          <a:ext cx="0" cy="0"/>
          <a:chOff x="0" y="0"/>
          <a:chExt cx="0" cy="0"/>
        </a:xfrm>
      </p:grpSpPr>
      <p:pic>
        <p:nvPicPr>
          <p:cNvPr id="16" name="Picture 15" descr="1105.jpe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0"/>
            <a:ext cx="9144000" cy="5153966"/>
          </a:xfrm>
          <a:prstGeom prst="rect">
            <a:avLst/>
          </a:prstGeom>
        </p:spPr>
      </p:pic>
      <p:pic>
        <p:nvPicPr>
          <p:cNvPr id="8" name="Picture 7" descr="screen.png"/>
          <p:cNvPicPr>
            <a:picLocks noChangeAspect="1"/>
          </p:cNvPicPr>
          <p:nvPr userDrawn="1"/>
        </p:nvPicPr>
        <p:blipFill>
          <a:blip r:embed="rId3">
            <a:extLst>
              <a:ext uri="{28A0092B-C50C-407E-A947-70E740481C1C}">
                <a14:useLocalDpi xmlns:a14="http://schemas.microsoft.com/office/drawing/2010/main"/>
              </a:ext>
            </a:extLst>
          </a:blip>
          <a:stretch>
            <a:fillRect/>
          </a:stretch>
        </p:blipFill>
        <p:spPr>
          <a:xfrm>
            <a:off x="-7153" y="10466"/>
            <a:ext cx="9144000" cy="5143500"/>
          </a:xfrm>
          <a:prstGeom prst="rect">
            <a:avLst/>
          </a:prstGeom>
        </p:spPr>
      </p:pic>
      <p:sp>
        <p:nvSpPr>
          <p:cNvPr id="29" name="Rectangle 28"/>
          <p:cNvSpPr/>
          <p:nvPr userDrawn="1"/>
        </p:nvSpPr>
        <p:spPr>
          <a:xfrm>
            <a:off x="2783054" y="2169514"/>
            <a:ext cx="5677378" cy="1809500"/>
          </a:xfrm>
          <a:prstGeom prst="rect">
            <a:avLst/>
          </a:prstGeom>
          <a:solidFill>
            <a:srgbClr val="FFFFFF">
              <a:alpha val="27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 name="Title 1"/>
          <p:cNvSpPr>
            <a:spLocks noGrp="1"/>
          </p:cNvSpPr>
          <p:nvPr>
            <p:ph type="ctrTitle" hasCustomPrompt="1"/>
          </p:nvPr>
        </p:nvSpPr>
        <p:spPr>
          <a:xfrm>
            <a:off x="2783054" y="2177430"/>
            <a:ext cx="5677378" cy="836028"/>
          </a:xfrm>
        </p:spPr>
        <p:txBody>
          <a:bodyPr anchor="ctr"/>
          <a:lstStyle>
            <a:lvl1pPr algn="r">
              <a:defRPr/>
            </a:lvl1pPr>
          </a:lstStyle>
          <a:p>
            <a:r>
              <a:rPr lang="nb-NO"/>
              <a:t>Dokumenttittel</a:t>
            </a:r>
            <a:endParaRPr lang="en-US" dirty="0"/>
          </a:p>
        </p:txBody>
      </p:sp>
      <p:sp>
        <p:nvSpPr>
          <p:cNvPr id="3" name="Subtitle 2"/>
          <p:cNvSpPr>
            <a:spLocks noGrp="1"/>
          </p:cNvSpPr>
          <p:nvPr>
            <p:ph type="subTitle" idx="1" hasCustomPrompt="1"/>
          </p:nvPr>
        </p:nvSpPr>
        <p:spPr>
          <a:xfrm>
            <a:off x="2783054" y="3013945"/>
            <a:ext cx="5677378" cy="492124"/>
          </a:xfrm>
        </p:spPr>
        <p:txBody>
          <a:bodyPr anchor="ctr"/>
          <a:lstStyle>
            <a:lvl1pPr marL="0" indent="0" algn="r">
              <a:buNone/>
              <a:defRPr>
                <a:solidFill>
                  <a:schemeClr val="bg1"/>
                </a:solidFill>
                <a:latin typeface="Century Gothic"/>
                <a:cs typeface="Century Gothic"/>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a:t>Undertittel</a:t>
            </a:r>
            <a:endParaRPr lang="en-US" dirty="0"/>
          </a:p>
        </p:txBody>
      </p:sp>
      <p:sp>
        <p:nvSpPr>
          <p:cNvPr id="4" name="Rectangle 3"/>
          <p:cNvSpPr/>
          <p:nvPr userDrawn="1"/>
        </p:nvSpPr>
        <p:spPr>
          <a:xfrm>
            <a:off x="2783054" y="2169514"/>
            <a:ext cx="5677378" cy="1809500"/>
          </a:xfrm>
          <a:prstGeom prst="rect">
            <a:avLst/>
          </a:prstGeom>
          <a:noFill/>
          <a:ln w="38100" cmpd="sng">
            <a:solidFill>
              <a:schemeClr val="bg1"/>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cxnSp>
        <p:nvCxnSpPr>
          <p:cNvPr id="9" name="Straight Connector 8"/>
          <p:cNvCxnSpPr/>
          <p:nvPr userDrawn="1"/>
        </p:nvCxnSpPr>
        <p:spPr>
          <a:xfrm>
            <a:off x="2783054" y="3013458"/>
            <a:ext cx="5677378"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1" name="Straight Connector 10"/>
          <p:cNvCxnSpPr/>
          <p:nvPr userDrawn="1"/>
        </p:nvCxnSpPr>
        <p:spPr>
          <a:xfrm>
            <a:off x="2783054" y="3506069"/>
            <a:ext cx="5677378" cy="0"/>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3" name="Straight Connector 12"/>
          <p:cNvCxnSpPr/>
          <p:nvPr userDrawn="1"/>
        </p:nvCxnSpPr>
        <p:spPr>
          <a:xfrm>
            <a:off x="4844089" y="3506068"/>
            <a:ext cx="0" cy="472946"/>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cxnSp>
        <p:nvCxnSpPr>
          <p:cNvPr id="14" name="Straight Connector 13"/>
          <p:cNvCxnSpPr/>
          <p:nvPr userDrawn="1"/>
        </p:nvCxnSpPr>
        <p:spPr>
          <a:xfrm>
            <a:off x="7675749" y="3506068"/>
            <a:ext cx="0" cy="472946"/>
          </a:xfrm>
          <a:prstGeom prst="line">
            <a:avLst/>
          </a:prstGeom>
          <a:ln w="38100" cmpd="sng">
            <a:solidFill>
              <a:srgbClr val="FFFFFF"/>
            </a:solidFill>
          </a:ln>
          <a:effectLst/>
        </p:spPr>
        <p:style>
          <a:lnRef idx="2">
            <a:schemeClr val="accent1"/>
          </a:lnRef>
          <a:fillRef idx="0">
            <a:schemeClr val="accent1"/>
          </a:fillRef>
          <a:effectRef idx="1">
            <a:schemeClr val="accent1"/>
          </a:effectRef>
          <a:fontRef idx="minor">
            <a:schemeClr val="tx1"/>
          </a:fontRef>
        </p:style>
      </p:cxnSp>
      <p:sp>
        <p:nvSpPr>
          <p:cNvPr id="21" name="Rectangle 20"/>
          <p:cNvSpPr/>
          <p:nvPr userDrawn="1"/>
        </p:nvSpPr>
        <p:spPr>
          <a:xfrm>
            <a:off x="6874325" y="4717936"/>
            <a:ext cx="567419" cy="425564"/>
          </a:xfrm>
          <a:prstGeom prst="rect">
            <a:avLst/>
          </a:prstGeom>
          <a:solidFill>
            <a:schemeClr val="tx2">
              <a:alpha val="2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2" name="Rectangle 21"/>
          <p:cNvSpPr/>
          <p:nvPr userDrawn="1"/>
        </p:nvSpPr>
        <p:spPr>
          <a:xfrm>
            <a:off x="7441744" y="4717936"/>
            <a:ext cx="567419" cy="425564"/>
          </a:xfrm>
          <a:prstGeom prst="rect">
            <a:avLst/>
          </a:prstGeom>
          <a:solidFill>
            <a:schemeClr val="tx2">
              <a:alpha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3" name="Rectangle 22"/>
          <p:cNvSpPr/>
          <p:nvPr userDrawn="1"/>
        </p:nvSpPr>
        <p:spPr>
          <a:xfrm>
            <a:off x="8009163" y="4717936"/>
            <a:ext cx="567419" cy="425564"/>
          </a:xfrm>
          <a:prstGeom prst="rect">
            <a:avLst/>
          </a:prstGeom>
          <a:solidFill>
            <a:schemeClr val="tx2">
              <a:alpha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4" name="Rectangle 23"/>
          <p:cNvSpPr/>
          <p:nvPr userDrawn="1"/>
        </p:nvSpPr>
        <p:spPr>
          <a:xfrm>
            <a:off x="8576582" y="4717936"/>
            <a:ext cx="567419" cy="425564"/>
          </a:xfrm>
          <a:prstGeom prst="rect">
            <a:avLst/>
          </a:prstGeom>
          <a:solidFill>
            <a:schemeClr val="tx2">
              <a:alpha val="8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6" name="Rectangle 5"/>
          <p:cNvSpPr/>
          <p:nvPr userDrawn="1"/>
        </p:nvSpPr>
        <p:spPr>
          <a:xfrm>
            <a:off x="2783054" y="3506068"/>
            <a:ext cx="630594" cy="4729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18" name="Text Placeholder 17"/>
          <p:cNvSpPr>
            <a:spLocks noGrp="1"/>
          </p:cNvSpPr>
          <p:nvPr>
            <p:ph type="body" sz="quarter" idx="10" hasCustomPrompt="1"/>
          </p:nvPr>
        </p:nvSpPr>
        <p:spPr>
          <a:xfrm>
            <a:off x="3433279" y="3506068"/>
            <a:ext cx="1410810" cy="472946"/>
          </a:xfrm>
        </p:spPr>
        <p:txBody>
          <a:bodyPr anchor="ctr">
            <a:noAutofit/>
          </a:bodyPr>
          <a:lstStyle>
            <a:lvl1pPr marL="0" indent="0" algn="ctr">
              <a:buNone/>
              <a:defRPr sz="1200">
                <a:solidFill>
                  <a:srgbClr val="FFFFFF"/>
                </a:solidFill>
              </a:defRPr>
            </a:lvl1pPr>
          </a:lstStyle>
          <a:p>
            <a:pPr lvl="0"/>
            <a:r>
              <a:rPr lang="nb-NO"/>
              <a:t>DD.MM.ÅÅÅÅ</a:t>
            </a:r>
          </a:p>
        </p:txBody>
      </p:sp>
      <p:sp>
        <p:nvSpPr>
          <p:cNvPr id="25" name="Rectangle 24"/>
          <p:cNvSpPr/>
          <p:nvPr userDrawn="1"/>
        </p:nvSpPr>
        <p:spPr>
          <a:xfrm>
            <a:off x="4844089" y="3506068"/>
            <a:ext cx="630594" cy="472946"/>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7" name="Text Placeholder 17"/>
          <p:cNvSpPr>
            <a:spLocks noGrp="1"/>
          </p:cNvSpPr>
          <p:nvPr>
            <p:ph type="body" sz="quarter" idx="11" hasCustomPrompt="1"/>
          </p:nvPr>
        </p:nvSpPr>
        <p:spPr>
          <a:xfrm>
            <a:off x="5474683" y="3506068"/>
            <a:ext cx="2201066" cy="472946"/>
          </a:xfrm>
        </p:spPr>
        <p:txBody>
          <a:bodyPr anchor="ctr">
            <a:noAutofit/>
          </a:bodyPr>
          <a:lstStyle>
            <a:lvl1pPr marL="0" indent="0" algn="ctr">
              <a:buNone/>
              <a:defRPr sz="1200" baseline="0">
                <a:solidFill>
                  <a:srgbClr val="FFFFFF"/>
                </a:solidFill>
              </a:defRPr>
            </a:lvl1pPr>
          </a:lstStyle>
          <a:p>
            <a:pPr lvl="0"/>
            <a:r>
              <a:rPr lang="nb-NO"/>
              <a:t>Ditt navn</a:t>
            </a:r>
          </a:p>
        </p:txBody>
      </p:sp>
      <p:sp>
        <p:nvSpPr>
          <p:cNvPr id="28" name="Rectangle 27"/>
          <p:cNvSpPr/>
          <p:nvPr userDrawn="1"/>
        </p:nvSpPr>
        <p:spPr>
          <a:xfrm>
            <a:off x="7693865" y="3522754"/>
            <a:ext cx="766567" cy="456260"/>
          </a:xfrm>
          <a:prstGeom prst="rect">
            <a:avLst/>
          </a:prstGeom>
          <a:solidFill>
            <a:schemeClr val="bg1"/>
          </a:solidFill>
          <a:ln>
            <a:solidFill>
              <a:srgbClr val="FFFFFF"/>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pic>
        <p:nvPicPr>
          <p:cNvPr id="5" name="Picture 4" descr="Opinion_logo01_neg hvit.psd"/>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288212" y="236444"/>
            <a:ext cx="1671337" cy="709332"/>
          </a:xfrm>
          <a:prstGeom prst="rect">
            <a:avLst/>
          </a:prstGeom>
        </p:spPr>
      </p:pic>
      <p:pic>
        <p:nvPicPr>
          <p:cNvPr id="30" name="Picture 113" descr="noun_174059_cc.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911158" y="3543696"/>
            <a:ext cx="460537" cy="350600"/>
          </a:xfrm>
          <a:prstGeom prst="rect">
            <a:avLst/>
          </a:prstGeom>
        </p:spPr>
      </p:pic>
      <p:pic>
        <p:nvPicPr>
          <p:cNvPr id="31" name="Picture 110" descr="noun_174073_cc.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2839499" y="3532392"/>
            <a:ext cx="545927" cy="389586"/>
          </a:xfrm>
          <a:prstGeom prst="rect">
            <a:avLst/>
          </a:prstGeom>
          <a:ln>
            <a:noFill/>
          </a:ln>
        </p:spPr>
      </p:pic>
    </p:spTree>
    <p:extLst>
      <p:ext uri="{BB962C8B-B14F-4D97-AF65-F5344CB8AC3E}">
        <p14:creationId xmlns:p14="http://schemas.microsoft.com/office/powerpoint/2010/main" val="11883920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4 bilder collage + tekst (3)">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3"/>
          </p:nvPr>
        </p:nvSpPr>
        <p:spPr>
          <a:xfrm>
            <a:off x="456150" y="934747"/>
            <a:ext cx="3922596" cy="1510882"/>
          </a:xfrm>
        </p:spPr>
        <p:txBody>
          <a:bodyPr>
            <a:normAutofit/>
          </a:bodyPr>
          <a:lstStyle>
            <a:lvl1pPr>
              <a:defRPr sz="1800"/>
            </a:lvl1pPr>
          </a:lstStyle>
          <a:p>
            <a:r>
              <a:rPr lang="nb-NO"/>
              <a:t>Dra bildet til plassholderen eller klikk ikonet for å legge til</a:t>
            </a:r>
            <a:endParaRPr lang="nb-NO" dirty="0"/>
          </a:p>
        </p:txBody>
      </p:sp>
      <p:sp>
        <p:nvSpPr>
          <p:cNvPr id="8" name="Plassholder for bilde 6"/>
          <p:cNvSpPr>
            <a:spLocks noGrp="1"/>
          </p:cNvSpPr>
          <p:nvPr>
            <p:ph type="pic" sz="quarter" idx="14"/>
          </p:nvPr>
        </p:nvSpPr>
        <p:spPr>
          <a:xfrm>
            <a:off x="456150" y="2492685"/>
            <a:ext cx="1894150" cy="947851"/>
          </a:xfrm>
        </p:spPr>
        <p:txBody>
          <a:bodyPr>
            <a:normAutofit/>
          </a:bodyPr>
          <a:lstStyle>
            <a:lvl1pPr>
              <a:defRPr sz="1200"/>
            </a:lvl1pPr>
          </a:lstStyle>
          <a:p>
            <a:r>
              <a:rPr lang="nb-NO"/>
              <a:t>Dra bildet til plassholderen eller klikk ikonet for å legge til</a:t>
            </a:r>
            <a:endParaRPr lang="nb-NO" dirty="0"/>
          </a:p>
        </p:txBody>
      </p:sp>
      <p:sp>
        <p:nvSpPr>
          <p:cNvPr id="10" name="Plassholder for tekst 9"/>
          <p:cNvSpPr>
            <a:spLocks noGrp="1"/>
          </p:cNvSpPr>
          <p:nvPr>
            <p:ph type="body" sz="quarter" idx="15"/>
          </p:nvPr>
        </p:nvSpPr>
        <p:spPr>
          <a:xfrm>
            <a:off x="4577712" y="931273"/>
            <a:ext cx="4109088" cy="3549502"/>
          </a:xfrm>
        </p:spPr>
        <p:txBody>
          <a:bodyPr>
            <a:normAutofit/>
          </a:bodyPr>
          <a:lstStyle>
            <a:lvl1pPr>
              <a:defRPr sz="1800"/>
            </a:lvl1pPr>
            <a:lvl2pPr>
              <a:defRPr sz="1600"/>
            </a:lvl2pPr>
            <a:lvl3pPr>
              <a:defRPr sz="1400"/>
            </a:lvl3pPr>
            <a:lvl4pPr>
              <a:defRPr sz="1400"/>
            </a:lvl4pPr>
            <a:lvl5pPr>
              <a:defRPr sz="1400"/>
            </a:lvl5pPr>
          </a:lstStyle>
          <a:p>
            <a:pPr lvl="0"/>
            <a:r>
              <a:rPr lang="nb-NO"/>
              <a:t>Klikk for å redigere tekststiler i malen</a:t>
            </a:r>
          </a:p>
          <a:p>
            <a:pPr lvl="1"/>
            <a:r>
              <a:rPr lang="nb-NO"/>
              <a:t>Andre nivå</a:t>
            </a:r>
          </a:p>
          <a:p>
            <a:pPr lvl="2"/>
            <a:r>
              <a:rPr lang="nb-NO"/>
              <a:t>Tredje nivå</a:t>
            </a:r>
          </a:p>
        </p:txBody>
      </p:sp>
      <p:sp>
        <p:nvSpPr>
          <p:cNvPr id="9" name="Plassholder for bilde 6"/>
          <p:cNvSpPr>
            <a:spLocks noGrp="1"/>
          </p:cNvSpPr>
          <p:nvPr>
            <p:ph type="pic" sz="quarter" idx="16"/>
          </p:nvPr>
        </p:nvSpPr>
        <p:spPr>
          <a:xfrm>
            <a:off x="2394426" y="2494917"/>
            <a:ext cx="1984321" cy="945619"/>
          </a:xfrm>
        </p:spPr>
        <p:txBody>
          <a:bodyPr>
            <a:noAutofit/>
          </a:bodyPr>
          <a:lstStyle>
            <a:lvl1pPr>
              <a:defRPr sz="1200"/>
            </a:lvl1pPr>
          </a:lstStyle>
          <a:p>
            <a:r>
              <a:rPr lang="nb-NO"/>
              <a:t>Dra bildet til plassholderen eller klikk ikonet for å legge til</a:t>
            </a:r>
          </a:p>
        </p:txBody>
      </p:sp>
      <p:sp>
        <p:nvSpPr>
          <p:cNvPr id="11" name="Plassholder for bilde 6"/>
          <p:cNvSpPr>
            <a:spLocks noGrp="1"/>
          </p:cNvSpPr>
          <p:nvPr>
            <p:ph type="pic" sz="quarter" idx="17"/>
          </p:nvPr>
        </p:nvSpPr>
        <p:spPr>
          <a:xfrm>
            <a:off x="456151" y="3474795"/>
            <a:ext cx="3922596" cy="1021008"/>
          </a:xfrm>
        </p:spPr>
        <p:txBody>
          <a:bodyPr>
            <a:noAutofit/>
          </a:bodyPr>
          <a:lstStyle>
            <a:lvl1pPr>
              <a:defRPr sz="1200"/>
            </a:lvl1pPr>
          </a:lstStyle>
          <a:p>
            <a:r>
              <a:rPr lang="nb-NO"/>
              <a:t>Dra bildet til plassholderen eller klikk ikonet for å legge til</a:t>
            </a:r>
          </a:p>
        </p:txBody>
      </p:sp>
      <p:sp>
        <p:nvSpPr>
          <p:cNvPr id="12"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26247407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4 bilder med bilde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0"/>
          </p:nvPr>
        </p:nvSpPr>
        <p:spPr>
          <a:xfrm>
            <a:off x="459953" y="935043"/>
            <a:ext cx="3928206" cy="1314450"/>
          </a:xfrm>
        </p:spPr>
        <p:txBody>
          <a:bodyPr>
            <a:normAutofit/>
          </a:bodyPr>
          <a:lstStyle>
            <a:lvl1pPr>
              <a:defRPr sz="1600"/>
            </a:lvl1pPr>
          </a:lstStyle>
          <a:p>
            <a:r>
              <a:rPr lang="nb-NO"/>
              <a:t>Dra bildet til plassholderen eller klikk ikonet for å legge til</a:t>
            </a:r>
            <a:endParaRPr lang="nb-NO" dirty="0"/>
          </a:p>
        </p:txBody>
      </p:sp>
      <p:sp>
        <p:nvSpPr>
          <p:cNvPr id="8" name="Plassholder for bilde 6"/>
          <p:cNvSpPr>
            <a:spLocks noGrp="1"/>
          </p:cNvSpPr>
          <p:nvPr>
            <p:ph type="pic" sz="quarter" idx="11"/>
          </p:nvPr>
        </p:nvSpPr>
        <p:spPr>
          <a:xfrm>
            <a:off x="459953" y="2841945"/>
            <a:ext cx="3928206" cy="1314450"/>
          </a:xfrm>
        </p:spPr>
        <p:txBody>
          <a:bodyPr>
            <a:normAutofit/>
          </a:bodyPr>
          <a:lstStyle>
            <a:lvl1pPr>
              <a:defRPr sz="1600"/>
            </a:lvl1pPr>
          </a:lstStyle>
          <a:p>
            <a:r>
              <a:rPr lang="nb-NO"/>
              <a:t>Dra bildet til plassholderen eller klikk ikonet for å legge til</a:t>
            </a:r>
          </a:p>
        </p:txBody>
      </p:sp>
      <p:sp>
        <p:nvSpPr>
          <p:cNvPr id="9" name="Plassholder for bilde 6"/>
          <p:cNvSpPr>
            <a:spLocks noGrp="1"/>
          </p:cNvSpPr>
          <p:nvPr>
            <p:ph type="pic" sz="quarter" idx="12"/>
          </p:nvPr>
        </p:nvSpPr>
        <p:spPr>
          <a:xfrm>
            <a:off x="4757059" y="935043"/>
            <a:ext cx="3928206" cy="1314450"/>
          </a:xfrm>
        </p:spPr>
        <p:txBody>
          <a:bodyPr>
            <a:normAutofit/>
          </a:bodyPr>
          <a:lstStyle>
            <a:lvl1pPr>
              <a:defRPr sz="1600"/>
            </a:lvl1pPr>
          </a:lstStyle>
          <a:p>
            <a:r>
              <a:rPr lang="nb-NO"/>
              <a:t>Dra bildet til plassholderen eller klikk ikonet for å legge til</a:t>
            </a:r>
          </a:p>
        </p:txBody>
      </p:sp>
      <p:sp>
        <p:nvSpPr>
          <p:cNvPr id="6" name="Plassholder for bilde 6"/>
          <p:cNvSpPr>
            <a:spLocks noGrp="1"/>
          </p:cNvSpPr>
          <p:nvPr>
            <p:ph type="pic" sz="quarter" idx="13"/>
          </p:nvPr>
        </p:nvSpPr>
        <p:spPr>
          <a:xfrm>
            <a:off x="4757059" y="2841945"/>
            <a:ext cx="3928206" cy="1314450"/>
          </a:xfrm>
        </p:spPr>
        <p:txBody>
          <a:bodyPr>
            <a:normAutofit/>
          </a:bodyPr>
          <a:lstStyle>
            <a:lvl1pPr>
              <a:defRPr sz="1600"/>
            </a:lvl1pPr>
          </a:lstStyle>
          <a:p>
            <a:r>
              <a:rPr lang="nb-NO"/>
              <a:t>Dra bildet til plassholderen eller klikk ikonet for å legge til</a:t>
            </a:r>
          </a:p>
        </p:txBody>
      </p:sp>
      <p:sp>
        <p:nvSpPr>
          <p:cNvPr id="10" name="Plassholder for tekst 9"/>
          <p:cNvSpPr>
            <a:spLocks noGrp="1"/>
          </p:cNvSpPr>
          <p:nvPr>
            <p:ph type="body" sz="quarter" idx="15"/>
          </p:nvPr>
        </p:nvSpPr>
        <p:spPr>
          <a:xfrm>
            <a:off x="459953" y="4156395"/>
            <a:ext cx="3928206" cy="342900"/>
          </a:xfrm>
        </p:spPr>
        <p:txBody>
          <a:bodyPr>
            <a:normAutofit/>
          </a:bodyPr>
          <a:lstStyle>
            <a:lvl1pPr marL="0" indent="0">
              <a:buNone/>
              <a:defRPr sz="1400"/>
            </a:lvl1pPr>
          </a:lstStyle>
          <a:p>
            <a:pPr lvl="0"/>
            <a:r>
              <a:rPr lang="nb-NO"/>
              <a:t>Klikk for å redigere tekststiler i malen</a:t>
            </a:r>
          </a:p>
        </p:txBody>
      </p:sp>
      <p:sp>
        <p:nvSpPr>
          <p:cNvPr id="11" name="Plassholder for tekst 9"/>
          <p:cNvSpPr>
            <a:spLocks noGrp="1"/>
          </p:cNvSpPr>
          <p:nvPr>
            <p:ph type="body" sz="quarter" idx="16"/>
          </p:nvPr>
        </p:nvSpPr>
        <p:spPr>
          <a:xfrm>
            <a:off x="4757059" y="4156395"/>
            <a:ext cx="3928206" cy="342900"/>
          </a:xfrm>
        </p:spPr>
        <p:txBody>
          <a:bodyPr>
            <a:normAutofit/>
          </a:bodyPr>
          <a:lstStyle>
            <a:lvl1pPr marL="0" indent="0">
              <a:buNone/>
              <a:defRPr sz="1400"/>
            </a:lvl1pPr>
          </a:lstStyle>
          <a:p>
            <a:pPr lvl="0"/>
            <a:r>
              <a:rPr lang="nb-NO"/>
              <a:t>Klikk for å redigere tekststiler i malen</a:t>
            </a:r>
          </a:p>
        </p:txBody>
      </p:sp>
      <p:sp>
        <p:nvSpPr>
          <p:cNvPr id="12" name="Plassholder for tekst 9"/>
          <p:cNvSpPr>
            <a:spLocks noGrp="1"/>
          </p:cNvSpPr>
          <p:nvPr>
            <p:ph type="body" sz="quarter" idx="17"/>
          </p:nvPr>
        </p:nvSpPr>
        <p:spPr>
          <a:xfrm>
            <a:off x="459953" y="2249493"/>
            <a:ext cx="3928206" cy="342900"/>
          </a:xfrm>
        </p:spPr>
        <p:txBody>
          <a:bodyPr>
            <a:normAutofit/>
          </a:bodyPr>
          <a:lstStyle>
            <a:lvl1pPr marL="0" indent="0">
              <a:buNone/>
              <a:defRPr sz="1400"/>
            </a:lvl1pPr>
          </a:lstStyle>
          <a:p>
            <a:pPr lvl="0"/>
            <a:r>
              <a:rPr lang="nb-NO"/>
              <a:t>Klikk for å redigere tekststiler i malen</a:t>
            </a:r>
          </a:p>
        </p:txBody>
      </p:sp>
      <p:sp>
        <p:nvSpPr>
          <p:cNvPr id="13" name="Plassholder for tekst 9"/>
          <p:cNvSpPr>
            <a:spLocks noGrp="1"/>
          </p:cNvSpPr>
          <p:nvPr>
            <p:ph type="body" sz="quarter" idx="18"/>
          </p:nvPr>
        </p:nvSpPr>
        <p:spPr>
          <a:xfrm>
            <a:off x="4757059" y="2249493"/>
            <a:ext cx="3928206" cy="342900"/>
          </a:xfrm>
        </p:spPr>
        <p:txBody>
          <a:bodyPr>
            <a:normAutofit/>
          </a:bodyPr>
          <a:lstStyle>
            <a:lvl1pPr marL="0" indent="0">
              <a:buNone/>
              <a:defRPr sz="1400"/>
            </a:lvl1pPr>
          </a:lstStyle>
          <a:p>
            <a:pPr lvl="0"/>
            <a:r>
              <a:rPr lang="nb-NO"/>
              <a:t>Klikk for å redigere tekststiler i malen</a:t>
            </a:r>
          </a:p>
        </p:txBody>
      </p:sp>
      <p:sp>
        <p:nvSpPr>
          <p:cNvPr id="15"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1675293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2 bilder med bildetekst">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sp>
        <p:nvSpPr>
          <p:cNvPr id="7" name="Plassholder for bilde 6"/>
          <p:cNvSpPr>
            <a:spLocks noGrp="1"/>
          </p:cNvSpPr>
          <p:nvPr>
            <p:ph type="pic" sz="quarter" idx="10"/>
          </p:nvPr>
        </p:nvSpPr>
        <p:spPr>
          <a:xfrm>
            <a:off x="457200" y="934617"/>
            <a:ext cx="3886200" cy="2749550"/>
          </a:xfrm>
        </p:spPr>
        <p:txBody>
          <a:bodyPr>
            <a:normAutofit/>
          </a:bodyPr>
          <a:lstStyle>
            <a:lvl1pPr>
              <a:defRPr sz="1600"/>
            </a:lvl1pPr>
          </a:lstStyle>
          <a:p>
            <a:r>
              <a:rPr lang="nb-NO"/>
              <a:t>Dra bildet til plassholderen eller klikk ikonet for å legge til</a:t>
            </a:r>
            <a:endParaRPr lang="nb-NO" dirty="0"/>
          </a:p>
        </p:txBody>
      </p:sp>
      <p:sp>
        <p:nvSpPr>
          <p:cNvPr id="9" name="Plassholder for bilde 6"/>
          <p:cNvSpPr>
            <a:spLocks noGrp="1"/>
          </p:cNvSpPr>
          <p:nvPr>
            <p:ph type="pic" sz="quarter" idx="12"/>
          </p:nvPr>
        </p:nvSpPr>
        <p:spPr>
          <a:xfrm>
            <a:off x="4876800" y="934617"/>
            <a:ext cx="3810000" cy="2749550"/>
          </a:xfrm>
        </p:spPr>
        <p:txBody>
          <a:bodyPr>
            <a:normAutofit/>
          </a:bodyPr>
          <a:lstStyle>
            <a:lvl1pPr>
              <a:defRPr sz="1600"/>
            </a:lvl1pPr>
          </a:lstStyle>
          <a:p>
            <a:r>
              <a:rPr lang="nb-NO"/>
              <a:t>Dra bildet til plassholderen eller klikk ikonet for å legge til</a:t>
            </a:r>
          </a:p>
        </p:txBody>
      </p:sp>
      <p:sp>
        <p:nvSpPr>
          <p:cNvPr id="12" name="Plassholder for tekst 9"/>
          <p:cNvSpPr>
            <a:spLocks noGrp="1"/>
          </p:cNvSpPr>
          <p:nvPr>
            <p:ph type="body" sz="quarter" idx="17"/>
          </p:nvPr>
        </p:nvSpPr>
        <p:spPr>
          <a:xfrm>
            <a:off x="457200" y="3733803"/>
            <a:ext cx="3886200" cy="762000"/>
          </a:xfrm>
        </p:spPr>
        <p:txBody>
          <a:bodyPr>
            <a:normAutofit/>
          </a:bodyPr>
          <a:lstStyle>
            <a:lvl1pPr marL="0" indent="0">
              <a:buNone/>
              <a:defRPr sz="1600"/>
            </a:lvl1pPr>
          </a:lstStyle>
          <a:p>
            <a:pPr lvl="0"/>
            <a:r>
              <a:rPr lang="nb-NO"/>
              <a:t>Klikk for å redigere tekststiler i malen</a:t>
            </a:r>
          </a:p>
        </p:txBody>
      </p:sp>
      <p:sp>
        <p:nvSpPr>
          <p:cNvPr id="13" name="Plassholder for tekst 9"/>
          <p:cNvSpPr>
            <a:spLocks noGrp="1"/>
          </p:cNvSpPr>
          <p:nvPr>
            <p:ph type="body" sz="quarter" idx="18"/>
          </p:nvPr>
        </p:nvSpPr>
        <p:spPr>
          <a:xfrm>
            <a:off x="4876800" y="3733803"/>
            <a:ext cx="3810000" cy="762000"/>
          </a:xfrm>
        </p:spPr>
        <p:txBody>
          <a:bodyPr>
            <a:normAutofit/>
          </a:bodyPr>
          <a:lstStyle>
            <a:lvl1pPr marL="0" indent="0">
              <a:buNone/>
              <a:defRPr sz="1600"/>
            </a:lvl1pPr>
          </a:lstStyle>
          <a:p>
            <a:pPr lvl="0"/>
            <a:r>
              <a:rPr lang="nb-NO"/>
              <a:t>Klikk for å redigere tekststiler i malen</a:t>
            </a:r>
          </a:p>
        </p:txBody>
      </p:sp>
      <p:sp>
        <p:nvSpPr>
          <p:cNvPr id="8"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4129022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Stort bilde + tekst">
    <p:spTree>
      <p:nvGrpSpPr>
        <p:cNvPr id="1" name=""/>
        <p:cNvGrpSpPr/>
        <p:nvPr/>
      </p:nvGrpSpPr>
      <p:grpSpPr>
        <a:xfrm>
          <a:off x="0" y="0"/>
          <a:ext cx="0" cy="0"/>
          <a:chOff x="0" y="0"/>
          <a:chExt cx="0" cy="0"/>
        </a:xfrm>
      </p:grpSpPr>
      <p:sp>
        <p:nvSpPr>
          <p:cNvPr id="7" name="Plassholder for bilde 6"/>
          <p:cNvSpPr>
            <a:spLocks noGrp="1"/>
          </p:cNvSpPr>
          <p:nvPr>
            <p:ph type="pic" sz="quarter" idx="13"/>
          </p:nvPr>
        </p:nvSpPr>
        <p:spPr>
          <a:xfrm>
            <a:off x="457200" y="1022350"/>
            <a:ext cx="3733800" cy="3538538"/>
          </a:xfrm>
        </p:spPr>
        <p:txBody>
          <a:bodyPr/>
          <a:lstStyle/>
          <a:p>
            <a:r>
              <a:rPr lang="nb-NO"/>
              <a:t>Dra bildet til plassholderen eller klikk ikonet for å legge til</a:t>
            </a:r>
          </a:p>
        </p:txBody>
      </p:sp>
      <p:sp>
        <p:nvSpPr>
          <p:cNvPr id="9" name="Plassholder for tekst 8"/>
          <p:cNvSpPr>
            <a:spLocks noGrp="1"/>
          </p:cNvSpPr>
          <p:nvPr>
            <p:ph type="body" sz="quarter" idx="14"/>
          </p:nvPr>
        </p:nvSpPr>
        <p:spPr>
          <a:xfrm>
            <a:off x="4343399" y="1022350"/>
            <a:ext cx="4343399" cy="3538538"/>
          </a:xfrm>
        </p:spPr>
        <p:txBody>
          <a:bodyPr>
            <a:normAutofit/>
          </a:bodyPr>
          <a:lstStyle>
            <a:lvl1pPr>
              <a:defRPr sz="1800"/>
            </a:lvl1pPr>
            <a:lvl2pPr>
              <a:defRPr sz="1400"/>
            </a:lvl2pPr>
            <a:lvl3pPr>
              <a:defRPr sz="1200"/>
            </a:lvl3pPr>
            <a:lvl4pPr>
              <a:defRPr sz="1200"/>
            </a:lvl4pPr>
            <a:lvl5pPr>
              <a:defRPr sz="1200"/>
            </a:lvl5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endParaRPr lang="nb-NO" dirty="0"/>
          </a:p>
        </p:txBody>
      </p:sp>
      <p:sp>
        <p:nvSpPr>
          <p:cNvPr id="10" name="Title Placeholder 1"/>
          <p:cNvSpPr>
            <a:spLocks noGrp="1"/>
          </p:cNvSpPr>
          <p:nvPr>
            <p:ph type="title"/>
          </p:nvPr>
        </p:nvSpPr>
        <p:spPr>
          <a:xfrm>
            <a:off x="457200" y="-8089"/>
            <a:ext cx="8229600" cy="752130"/>
          </a:xfrm>
          <a:prstGeom prst="rect">
            <a:avLst/>
          </a:prstGeom>
        </p:spPr>
        <p:txBody>
          <a:bodyPr vert="horz" lIns="91440" tIns="45720" rIns="91440" bIns="45720" rtlCol="0" anchor="b">
            <a:normAutofit/>
          </a:bodyPr>
          <a:lstStyle/>
          <a:p>
            <a:r>
              <a:rPr lang="nb-NO" noProof="0"/>
              <a:t>Klikk for å redigere tittelstil</a:t>
            </a:r>
            <a:endParaRPr lang="nb-NO" noProof="0" dirty="0"/>
          </a:p>
        </p:txBody>
      </p:sp>
      <p:sp>
        <p:nvSpPr>
          <p:cNvPr id="6"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4065901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Oransje bilde med tekstfelt">
    <p:spTree>
      <p:nvGrpSpPr>
        <p:cNvPr id="1" name=""/>
        <p:cNvGrpSpPr/>
        <p:nvPr/>
      </p:nvGrpSpPr>
      <p:grpSpPr>
        <a:xfrm>
          <a:off x="0" y="0"/>
          <a:ext cx="0" cy="0"/>
          <a:chOff x="0" y="0"/>
          <a:chExt cx="0" cy="0"/>
        </a:xfrm>
      </p:grpSpPr>
      <p:pic>
        <p:nvPicPr>
          <p:cNvPr id="4" name="Picture 1" descr="mal_ppoint-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title"/>
          </p:nvPr>
        </p:nvSpPr>
        <p:spPr>
          <a:xfrm>
            <a:off x="459502" y="150751"/>
            <a:ext cx="8236401" cy="678377"/>
          </a:xfrm>
        </p:spPr>
        <p:txBody>
          <a:bodyPr/>
          <a:lstStyle/>
          <a:p>
            <a:r>
              <a:rPr lang="nb-NO"/>
              <a:t>Klikk for å redigere tittelstil</a:t>
            </a:r>
            <a:endParaRPr lang="nb-NO" dirty="0"/>
          </a:p>
        </p:txBody>
      </p:sp>
      <p:sp>
        <p:nvSpPr>
          <p:cNvPr id="3" name="Avrundet rektangel 2"/>
          <p:cNvSpPr/>
          <p:nvPr userDrawn="1"/>
        </p:nvSpPr>
        <p:spPr>
          <a:xfrm>
            <a:off x="3773642" y="924035"/>
            <a:ext cx="4914746" cy="3531023"/>
          </a:xfrm>
          <a:prstGeom prst="roundRect">
            <a:avLst>
              <a:gd name="adj" fmla="val 3459"/>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sp>
        <p:nvSpPr>
          <p:cNvPr id="6" name="Plassholder for bilde 5"/>
          <p:cNvSpPr>
            <a:spLocks noGrp="1"/>
          </p:cNvSpPr>
          <p:nvPr>
            <p:ph type="pic" sz="quarter" idx="10"/>
          </p:nvPr>
        </p:nvSpPr>
        <p:spPr>
          <a:xfrm>
            <a:off x="459953" y="924035"/>
            <a:ext cx="3243262" cy="3531024"/>
          </a:xfrm>
          <a:effectLst>
            <a:glow rad="101600">
              <a:schemeClr val="accent3">
                <a:alpha val="75000"/>
              </a:schemeClr>
            </a:glow>
          </a:effectLst>
        </p:spPr>
        <p:txBody>
          <a:bodyPr/>
          <a:lstStyle/>
          <a:p>
            <a:r>
              <a:rPr lang="nb-NO"/>
              <a:t>Dra bildet til plassholderen eller klikk ikonet for å legge til</a:t>
            </a:r>
          </a:p>
        </p:txBody>
      </p:sp>
      <p:sp>
        <p:nvSpPr>
          <p:cNvPr id="8" name="Plassholder for tekst 7"/>
          <p:cNvSpPr>
            <a:spLocks noGrp="1"/>
          </p:cNvSpPr>
          <p:nvPr>
            <p:ph type="body" sz="quarter" idx="11"/>
          </p:nvPr>
        </p:nvSpPr>
        <p:spPr>
          <a:xfrm>
            <a:off x="4111625" y="1134434"/>
            <a:ext cx="4230688" cy="3133026"/>
          </a:xfrm>
        </p:spPr>
        <p:txBody>
          <a:bodyPr>
            <a:normAutofit/>
          </a:bodyPr>
          <a:lstStyle>
            <a:lvl1pPr>
              <a:defRPr sz="1800"/>
            </a:lvl1pPr>
            <a:lvl2pPr>
              <a:defRPr sz="1600"/>
            </a:lvl2pPr>
            <a:lvl3pPr>
              <a:defRPr sz="1400"/>
            </a:lvl3pPr>
            <a:lvl4pPr>
              <a:defRPr sz="1400"/>
            </a:lvl4pPr>
            <a:lvl5pPr>
              <a:defRPr sz="1400"/>
            </a:lvl5pPr>
          </a:lstStyle>
          <a:p>
            <a:pPr lvl="0"/>
            <a:r>
              <a:rPr lang="nb-NO"/>
              <a:t>Klikk for å redigere tekststiler i malen</a:t>
            </a:r>
          </a:p>
          <a:p>
            <a:pPr lvl="1"/>
            <a:r>
              <a:rPr lang="nb-NO"/>
              <a:t>Andre nivå</a:t>
            </a:r>
          </a:p>
          <a:p>
            <a:pPr lvl="2"/>
            <a:r>
              <a:rPr lang="nb-NO"/>
              <a:t>Tredje nivå</a:t>
            </a:r>
          </a:p>
        </p:txBody>
      </p:sp>
    </p:spTree>
    <p:extLst>
      <p:ext uri="{BB962C8B-B14F-4D97-AF65-F5344CB8AC3E}">
        <p14:creationId xmlns:p14="http://schemas.microsoft.com/office/powerpoint/2010/main" val="3730542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Avslutningsbilde">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Klikk for å redigere tittelstil</a:t>
            </a:r>
          </a:p>
        </p:txBody>
      </p:sp>
      <p:pic>
        <p:nvPicPr>
          <p:cNvPr id="4" name="Picture 3" descr="mal_ppoint-28.jpg"/>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2822" y="-10044"/>
            <a:ext cx="9141179" cy="5153544"/>
          </a:xfrm>
          <a:prstGeom prst="rect">
            <a:avLst/>
          </a:prstGeom>
        </p:spPr>
      </p:pic>
      <p:sp>
        <p:nvSpPr>
          <p:cNvPr id="5" name="TekstSylinder 4"/>
          <p:cNvSpPr txBox="1"/>
          <p:nvPr/>
        </p:nvSpPr>
        <p:spPr>
          <a:xfrm>
            <a:off x="646729" y="1030850"/>
            <a:ext cx="3059789" cy="246221"/>
          </a:xfrm>
          <a:prstGeom prst="rect">
            <a:avLst/>
          </a:prstGeom>
          <a:noFill/>
        </p:spPr>
        <p:txBody>
          <a:bodyPr wrap="square" rtlCol="0">
            <a:spAutoFit/>
          </a:bodyPr>
          <a:lstStyle/>
          <a:p>
            <a:r>
              <a:rPr lang="nb-NO" sz="1000" b="0" dirty="0">
                <a:solidFill>
                  <a:srgbClr val="FFFFFF"/>
                </a:solidFill>
                <a:latin typeface="Century Gothic"/>
                <a:cs typeface="Century Gothic"/>
              </a:rPr>
              <a:t>INNSIKT SOM BRINGER DEG VIDERE</a:t>
            </a:r>
          </a:p>
        </p:txBody>
      </p:sp>
      <p:sp>
        <p:nvSpPr>
          <p:cNvPr id="6" name="TekstSylinder 5"/>
          <p:cNvSpPr txBox="1"/>
          <p:nvPr/>
        </p:nvSpPr>
        <p:spPr>
          <a:xfrm>
            <a:off x="6952074" y="3546590"/>
            <a:ext cx="1796390" cy="1415772"/>
          </a:xfrm>
          <a:prstGeom prst="rect">
            <a:avLst/>
          </a:prstGeom>
          <a:noFill/>
        </p:spPr>
        <p:txBody>
          <a:bodyPr wrap="square" rtlCol="0">
            <a:spAutoFit/>
          </a:bodyPr>
          <a:lstStyle/>
          <a:p>
            <a:pPr>
              <a:lnSpc>
                <a:spcPct val="120000"/>
              </a:lnSpc>
            </a:pPr>
            <a:r>
              <a:rPr lang="nb-NO" sz="1200" dirty="0">
                <a:solidFill>
                  <a:srgbClr val="FFFFFF"/>
                </a:solidFill>
                <a:latin typeface="Century Gothic"/>
                <a:cs typeface="Century Gothic"/>
              </a:rPr>
              <a:t>Opinion AS</a:t>
            </a:r>
          </a:p>
          <a:p>
            <a:pPr>
              <a:lnSpc>
                <a:spcPct val="120000"/>
              </a:lnSpc>
            </a:pPr>
            <a:r>
              <a:rPr lang="nb-NO" sz="1200" dirty="0">
                <a:solidFill>
                  <a:srgbClr val="FFFFFF"/>
                </a:solidFill>
                <a:latin typeface="Century Gothic"/>
                <a:cs typeface="Century Gothic"/>
              </a:rPr>
              <a:t>Vulkan 16</a:t>
            </a:r>
          </a:p>
          <a:p>
            <a:pPr>
              <a:lnSpc>
                <a:spcPct val="120000"/>
              </a:lnSpc>
            </a:pPr>
            <a:r>
              <a:rPr lang="nb-NO" sz="1200" dirty="0">
                <a:solidFill>
                  <a:srgbClr val="FFFFFF"/>
                </a:solidFill>
                <a:latin typeface="Century Gothic"/>
                <a:cs typeface="Century Gothic"/>
              </a:rPr>
              <a:t>0178 OSLO</a:t>
            </a:r>
          </a:p>
          <a:p>
            <a:pPr>
              <a:lnSpc>
                <a:spcPct val="120000"/>
              </a:lnSpc>
            </a:pPr>
            <a:r>
              <a:rPr lang="nb-NO" sz="1200" dirty="0">
                <a:solidFill>
                  <a:srgbClr val="FFFFFF"/>
                </a:solidFill>
                <a:latin typeface="Century Gothic"/>
                <a:cs typeface="Century Gothic"/>
              </a:rPr>
              <a:t>T: 21 300 400</a:t>
            </a:r>
          </a:p>
          <a:p>
            <a:pPr>
              <a:lnSpc>
                <a:spcPct val="120000"/>
              </a:lnSpc>
            </a:pPr>
            <a:r>
              <a:rPr lang="nb-NO" sz="1200" dirty="0">
                <a:solidFill>
                  <a:srgbClr val="FFFFFF"/>
                </a:solidFill>
                <a:latin typeface="Century Gothic"/>
                <a:cs typeface="Century Gothic"/>
              </a:rPr>
              <a:t>E: post@opinion.no</a:t>
            </a:r>
          </a:p>
          <a:p>
            <a:pPr>
              <a:lnSpc>
                <a:spcPct val="120000"/>
              </a:lnSpc>
            </a:pPr>
            <a:r>
              <a:rPr lang="nb-NO" sz="1200" b="1" dirty="0">
                <a:solidFill>
                  <a:srgbClr val="FFFFFF"/>
                </a:solidFill>
                <a:latin typeface="Century Gothic"/>
                <a:cs typeface="Century Gothic"/>
              </a:rPr>
              <a:t>www.opinion.no</a:t>
            </a:r>
          </a:p>
        </p:txBody>
      </p:sp>
      <p:pic>
        <p:nvPicPr>
          <p:cNvPr id="7" name="Picture 4" descr="Opinion_logo01_neg hvit.psd"/>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88212" y="236444"/>
            <a:ext cx="1671337" cy="709332"/>
          </a:xfrm>
          <a:prstGeom prst="rect">
            <a:avLst/>
          </a:prstGeom>
        </p:spPr>
      </p:pic>
    </p:spTree>
    <p:extLst>
      <p:ext uri="{BB962C8B-B14F-4D97-AF65-F5344CB8AC3E}">
        <p14:creationId xmlns:p14="http://schemas.microsoft.com/office/powerpoint/2010/main" val="951364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Overskrift og innho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nb-NO"/>
              <a:t>Klikk for å redigere tittelstil</a:t>
            </a:r>
            <a:endParaRPr lang="en-US" dirty="0"/>
          </a:p>
        </p:txBody>
      </p:sp>
      <p:sp>
        <p:nvSpPr>
          <p:cNvPr id="3" name="Content Placeholder 2"/>
          <p:cNvSpPr>
            <a:spLocks noGrp="1"/>
          </p:cNvSpPr>
          <p:nvPr>
            <p:ph idx="1"/>
          </p:nvPr>
        </p:nvSpPr>
        <p:spPr>
          <a:noFill/>
        </p:spPr>
        <p:txBody>
          <a:bodyPr/>
          <a:lstStyle/>
          <a:p>
            <a:pPr lvl="0"/>
            <a:r>
              <a:rPr lang="nb-NO"/>
              <a:t>Klikk for å redigere tekststiler i malen</a:t>
            </a:r>
          </a:p>
          <a:p>
            <a:pPr lvl="1"/>
            <a:r>
              <a:rPr lang="nb-NO"/>
              <a:t>Andre nivå</a:t>
            </a:r>
          </a:p>
          <a:p>
            <a:pPr lvl="2"/>
            <a:r>
              <a:rPr lang="nb-NO"/>
              <a:t>Tredje nivå</a:t>
            </a:r>
          </a:p>
        </p:txBody>
      </p:sp>
      <p:sp>
        <p:nvSpPr>
          <p:cNvPr id="6"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Prosjektinformasjon">
    <p:spTree>
      <p:nvGrpSpPr>
        <p:cNvPr id="1" name=""/>
        <p:cNvGrpSpPr/>
        <p:nvPr/>
      </p:nvGrpSpPr>
      <p:grpSpPr>
        <a:xfrm>
          <a:off x="0" y="0"/>
          <a:ext cx="0" cy="0"/>
          <a:chOff x="0" y="0"/>
          <a:chExt cx="0" cy="0"/>
        </a:xfrm>
      </p:grpSpPr>
      <p:sp>
        <p:nvSpPr>
          <p:cNvPr id="46" name="Oval 45"/>
          <p:cNvSpPr/>
          <p:nvPr userDrawn="1"/>
        </p:nvSpPr>
        <p:spPr>
          <a:xfrm>
            <a:off x="1096061" y="955216"/>
            <a:ext cx="467999" cy="440999"/>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7" name="TextBox 26"/>
          <p:cNvSpPr txBox="1"/>
          <p:nvPr userDrawn="1"/>
        </p:nvSpPr>
        <p:spPr>
          <a:xfrm>
            <a:off x="1664460" y="1074116"/>
            <a:ext cx="1695913" cy="276999"/>
          </a:xfrm>
          <a:prstGeom prst="rect">
            <a:avLst/>
          </a:prstGeom>
          <a:noFill/>
        </p:spPr>
        <p:txBody>
          <a:bodyPr wrap="square" rtlCol="0">
            <a:spAutoFit/>
          </a:bodyPr>
          <a:lstStyle/>
          <a:p>
            <a:pPr algn="l"/>
            <a:r>
              <a:rPr lang="nb-NO" sz="1200" noProof="0">
                <a:latin typeface="Arial"/>
                <a:cs typeface="Arial"/>
              </a:rPr>
              <a:t>OPPDRAGSGIVER</a:t>
            </a:r>
          </a:p>
        </p:txBody>
      </p:sp>
      <p:cxnSp>
        <p:nvCxnSpPr>
          <p:cNvPr id="34" name="Straight Connector 33"/>
          <p:cNvCxnSpPr/>
          <p:nvPr userDrawn="1"/>
        </p:nvCxnSpPr>
        <p:spPr>
          <a:xfrm>
            <a:off x="4436662" y="906170"/>
            <a:ext cx="0" cy="3538688"/>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p:cNvCxnSpPr/>
          <p:nvPr userDrawn="1"/>
        </p:nvCxnSpPr>
        <p:spPr>
          <a:xfrm>
            <a:off x="1022749" y="2162408"/>
            <a:ext cx="6950475"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sp>
        <p:nvSpPr>
          <p:cNvPr id="59" name="Oval 58"/>
          <p:cNvSpPr/>
          <p:nvPr userDrawn="1"/>
        </p:nvSpPr>
        <p:spPr>
          <a:xfrm>
            <a:off x="1096061" y="3376703"/>
            <a:ext cx="467999" cy="440999"/>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62" name="Text Placeholder 17"/>
          <p:cNvSpPr>
            <a:spLocks noGrp="1"/>
          </p:cNvSpPr>
          <p:nvPr>
            <p:ph type="body" sz="quarter" idx="15" hasCustomPrompt="1"/>
          </p:nvPr>
        </p:nvSpPr>
        <p:spPr>
          <a:xfrm>
            <a:off x="1708052" y="1514147"/>
            <a:ext cx="2454930" cy="261201"/>
          </a:xfrm>
          <a:ln>
            <a:noFill/>
          </a:ln>
        </p:spPr>
        <p:txBody>
          <a:bodyPr anchor="ctr">
            <a:noAutofit/>
          </a:bodyPr>
          <a:lstStyle>
            <a:lvl1pPr marL="0" indent="0" algn="l">
              <a:buNone/>
              <a:defRPr sz="1050" baseline="0">
                <a:solidFill>
                  <a:srgbClr val="7F7F7F"/>
                </a:solidFill>
              </a:defRPr>
            </a:lvl1pPr>
          </a:lstStyle>
          <a:p>
            <a:pPr lvl="0"/>
            <a:r>
              <a:rPr lang="nb-NO" dirty="0"/>
              <a:t>Kundenavn</a:t>
            </a:r>
          </a:p>
        </p:txBody>
      </p:sp>
      <p:sp>
        <p:nvSpPr>
          <p:cNvPr id="64" name="Text Placeholder 17"/>
          <p:cNvSpPr>
            <a:spLocks noGrp="1"/>
          </p:cNvSpPr>
          <p:nvPr>
            <p:ph type="body" sz="quarter" idx="16" hasCustomPrompt="1"/>
          </p:nvPr>
        </p:nvSpPr>
        <p:spPr>
          <a:xfrm>
            <a:off x="1708052" y="1793127"/>
            <a:ext cx="2454930" cy="261201"/>
          </a:xfrm>
          <a:ln>
            <a:noFill/>
          </a:ln>
        </p:spPr>
        <p:txBody>
          <a:bodyPr anchor="ctr">
            <a:noAutofit/>
          </a:bodyPr>
          <a:lstStyle>
            <a:lvl1pPr marL="0" indent="0" algn="l">
              <a:buNone/>
              <a:defRPr sz="1050" baseline="0">
                <a:solidFill>
                  <a:srgbClr val="7F7F7F"/>
                </a:solidFill>
              </a:defRPr>
            </a:lvl1pPr>
          </a:lstStyle>
          <a:p>
            <a:pPr lvl="0"/>
            <a:r>
              <a:rPr lang="nb-NO" dirty="0"/>
              <a:t>Kontaktperson</a:t>
            </a:r>
          </a:p>
        </p:txBody>
      </p:sp>
      <p:cxnSp>
        <p:nvCxnSpPr>
          <p:cNvPr id="66" name="Straight Connector 65"/>
          <p:cNvCxnSpPr/>
          <p:nvPr userDrawn="1"/>
        </p:nvCxnSpPr>
        <p:spPr>
          <a:xfrm>
            <a:off x="1690412" y="1059527"/>
            <a:ext cx="0" cy="3332078"/>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67" name="Straight Connector 66"/>
          <p:cNvCxnSpPr/>
          <p:nvPr userDrawn="1"/>
        </p:nvCxnSpPr>
        <p:spPr>
          <a:xfrm>
            <a:off x="1690412" y="1386048"/>
            <a:ext cx="2746250"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70" name="Oval 69"/>
          <p:cNvSpPr/>
          <p:nvPr userDrawn="1"/>
        </p:nvSpPr>
        <p:spPr>
          <a:xfrm>
            <a:off x="1097225" y="2218358"/>
            <a:ext cx="467999" cy="440999"/>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72" name="TextBox 71"/>
          <p:cNvSpPr txBox="1"/>
          <p:nvPr userDrawn="1"/>
        </p:nvSpPr>
        <p:spPr>
          <a:xfrm>
            <a:off x="1708053" y="2325185"/>
            <a:ext cx="1695913" cy="276999"/>
          </a:xfrm>
          <a:prstGeom prst="rect">
            <a:avLst/>
          </a:prstGeom>
          <a:noFill/>
        </p:spPr>
        <p:txBody>
          <a:bodyPr wrap="square" rtlCol="0">
            <a:spAutoFit/>
          </a:bodyPr>
          <a:lstStyle/>
          <a:p>
            <a:pPr algn="l"/>
            <a:r>
              <a:rPr lang="nb-NO" sz="1200" noProof="0">
                <a:latin typeface="Arial"/>
                <a:cs typeface="Arial"/>
              </a:rPr>
              <a:t>FORMÅL</a:t>
            </a:r>
          </a:p>
        </p:txBody>
      </p:sp>
      <p:sp>
        <p:nvSpPr>
          <p:cNvPr id="73" name="Text Placeholder 17"/>
          <p:cNvSpPr>
            <a:spLocks noGrp="1"/>
          </p:cNvSpPr>
          <p:nvPr>
            <p:ph type="body" sz="quarter" idx="17" hasCustomPrompt="1"/>
          </p:nvPr>
        </p:nvSpPr>
        <p:spPr>
          <a:xfrm>
            <a:off x="1708052" y="2693718"/>
            <a:ext cx="2454930" cy="514253"/>
          </a:xfrm>
          <a:ln>
            <a:noFill/>
          </a:ln>
        </p:spPr>
        <p:txBody>
          <a:bodyPr anchor="t">
            <a:noAutofit/>
          </a:bodyPr>
          <a:lstStyle>
            <a:lvl1pPr marL="0" indent="0" algn="l">
              <a:buNone/>
              <a:defRPr sz="1050" baseline="0">
                <a:solidFill>
                  <a:schemeClr val="tx1">
                    <a:lumMod val="50000"/>
                    <a:lumOff val="50000"/>
                  </a:schemeClr>
                </a:solidFill>
              </a:defRPr>
            </a:lvl1pPr>
          </a:lstStyle>
          <a:p>
            <a:pPr lvl="0"/>
            <a:r>
              <a:rPr lang="nb-NO"/>
              <a:t>Kort beskrivelse av prosjektets hensikt og formål</a:t>
            </a:r>
          </a:p>
        </p:txBody>
      </p:sp>
      <p:cxnSp>
        <p:nvCxnSpPr>
          <p:cNvPr id="74" name="Straight Connector 73"/>
          <p:cNvCxnSpPr/>
          <p:nvPr userDrawn="1"/>
        </p:nvCxnSpPr>
        <p:spPr>
          <a:xfrm>
            <a:off x="1022749" y="3313907"/>
            <a:ext cx="6950475" cy="0"/>
          </a:xfrm>
          <a:prstGeom prst="line">
            <a:avLst/>
          </a:prstGeom>
          <a:ln w="6350" cmpd="sng">
            <a:solidFill>
              <a:schemeClr val="tx1">
                <a:lumMod val="50000"/>
                <a:lumOff val="50000"/>
              </a:schemeClr>
            </a:solidFill>
          </a:ln>
          <a:effectLst/>
        </p:spPr>
        <p:style>
          <a:lnRef idx="2">
            <a:schemeClr val="accent1"/>
          </a:lnRef>
          <a:fillRef idx="0">
            <a:schemeClr val="accent1"/>
          </a:fillRef>
          <a:effectRef idx="1">
            <a:schemeClr val="accent1"/>
          </a:effectRef>
          <a:fontRef idx="minor">
            <a:schemeClr val="tx1"/>
          </a:fontRef>
        </p:style>
      </p:cxnSp>
      <p:cxnSp>
        <p:nvCxnSpPr>
          <p:cNvPr id="76" name="Straight Connector 75"/>
          <p:cNvCxnSpPr/>
          <p:nvPr userDrawn="1"/>
        </p:nvCxnSpPr>
        <p:spPr>
          <a:xfrm>
            <a:off x="1690412" y="2629348"/>
            <a:ext cx="2746250"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2" name="TextBox 81"/>
          <p:cNvSpPr txBox="1"/>
          <p:nvPr userDrawn="1"/>
        </p:nvSpPr>
        <p:spPr>
          <a:xfrm>
            <a:off x="1708053" y="3495102"/>
            <a:ext cx="1695913" cy="276999"/>
          </a:xfrm>
          <a:prstGeom prst="rect">
            <a:avLst/>
          </a:prstGeom>
          <a:noFill/>
        </p:spPr>
        <p:txBody>
          <a:bodyPr wrap="square" rtlCol="0">
            <a:spAutoFit/>
          </a:bodyPr>
          <a:lstStyle/>
          <a:p>
            <a:pPr algn="l"/>
            <a:r>
              <a:rPr lang="nb-NO" sz="1200" noProof="0">
                <a:latin typeface="Arial"/>
                <a:cs typeface="Arial"/>
              </a:rPr>
              <a:t>GJENNOMFØRING</a:t>
            </a:r>
          </a:p>
        </p:txBody>
      </p:sp>
      <p:cxnSp>
        <p:nvCxnSpPr>
          <p:cNvPr id="83" name="Straight Connector 82"/>
          <p:cNvCxnSpPr/>
          <p:nvPr userDrawn="1"/>
        </p:nvCxnSpPr>
        <p:spPr>
          <a:xfrm>
            <a:off x="1718171" y="3799265"/>
            <a:ext cx="2746250"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84" name="Text Placeholder 17"/>
          <p:cNvSpPr>
            <a:spLocks noGrp="1"/>
          </p:cNvSpPr>
          <p:nvPr>
            <p:ph type="body" sz="quarter" idx="18" hasCustomPrompt="1"/>
          </p:nvPr>
        </p:nvSpPr>
        <p:spPr>
          <a:xfrm>
            <a:off x="1690412" y="3844160"/>
            <a:ext cx="2454930" cy="514253"/>
          </a:xfrm>
          <a:ln>
            <a:noFill/>
          </a:ln>
        </p:spPr>
        <p:txBody>
          <a:bodyPr anchor="t">
            <a:noAutofit/>
          </a:bodyPr>
          <a:lstStyle>
            <a:lvl1pPr marL="0" indent="0" algn="l">
              <a:buNone/>
              <a:defRPr sz="1050" baseline="0">
                <a:solidFill>
                  <a:srgbClr val="7F7F7F"/>
                </a:solidFill>
              </a:defRPr>
            </a:lvl1pPr>
          </a:lstStyle>
          <a:p>
            <a:pPr lvl="0"/>
            <a:r>
              <a:rPr lang="nb-NO"/>
              <a:t>Dato/ tidsrom og praktisk info om feltarbeid</a:t>
            </a:r>
          </a:p>
        </p:txBody>
      </p:sp>
      <p:sp>
        <p:nvSpPr>
          <p:cNvPr id="85" name="Oval 84"/>
          <p:cNvSpPr/>
          <p:nvPr userDrawn="1"/>
        </p:nvSpPr>
        <p:spPr>
          <a:xfrm>
            <a:off x="4632622" y="955216"/>
            <a:ext cx="467999" cy="440999"/>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86" name="TextBox 85"/>
          <p:cNvSpPr txBox="1"/>
          <p:nvPr userDrawn="1"/>
        </p:nvSpPr>
        <p:spPr>
          <a:xfrm>
            <a:off x="5201021" y="1074116"/>
            <a:ext cx="1695913" cy="276999"/>
          </a:xfrm>
          <a:prstGeom prst="rect">
            <a:avLst/>
          </a:prstGeom>
          <a:noFill/>
        </p:spPr>
        <p:txBody>
          <a:bodyPr wrap="square" rtlCol="0">
            <a:spAutoFit/>
          </a:bodyPr>
          <a:lstStyle/>
          <a:p>
            <a:pPr algn="l"/>
            <a:r>
              <a:rPr lang="nb-NO" sz="1200" noProof="0">
                <a:latin typeface="Arial"/>
                <a:cs typeface="Arial"/>
              </a:rPr>
              <a:t>METODE</a:t>
            </a:r>
          </a:p>
        </p:txBody>
      </p:sp>
      <p:sp>
        <p:nvSpPr>
          <p:cNvPr id="88" name="Oval 87"/>
          <p:cNvSpPr/>
          <p:nvPr userDrawn="1"/>
        </p:nvSpPr>
        <p:spPr>
          <a:xfrm>
            <a:off x="4632622" y="3376703"/>
            <a:ext cx="467999" cy="440999"/>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90" name="Text Placeholder 17"/>
          <p:cNvSpPr>
            <a:spLocks noGrp="1"/>
          </p:cNvSpPr>
          <p:nvPr>
            <p:ph type="body" sz="quarter" idx="19" hasCustomPrompt="1"/>
          </p:nvPr>
        </p:nvSpPr>
        <p:spPr>
          <a:xfrm>
            <a:off x="5244613" y="1514146"/>
            <a:ext cx="2454930" cy="540182"/>
          </a:xfrm>
          <a:ln>
            <a:noFill/>
          </a:ln>
        </p:spPr>
        <p:txBody>
          <a:bodyPr anchor="t">
            <a:noAutofit/>
          </a:bodyPr>
          <a:lstStyle>
            <a:lvl1pPr marL="0" indent="0" algn="l">
              <a:buNone/>
              <a:defRPr sz="1050" baseline="0">
                <a:solidFill>
                  <a:srgbClr val="7F7F7F"/>
                </a:solidFill>
              </a:defRPr>
            </a:lvl1pPr>
          </a:lstStyle>
          <a:p>
            <a:pPr lvl="0"/>
            <a:r>
              <a:rPr lang="nb-NO" dirty="0"/>
              <a:t>Redegjørelse for metode</a:t>
            </a:r>
          </a:p>
        </p:txBody>
      </p:sp>
      <p:cxnSp>
        <p:nvCxnSpPr>
          <p:cNvPr id="92" name="Straight Connector 91"/>
          <p:cNvCxnSpPr/>
          <p:nvPr userDrawn="1"/>
        </p:nvCxnSpPr>
        <p:spPr>
          <a:xfrm>
            <a:off x="5226973" y="1059527"/>
            <a:ext cx="0" cy="3332078"/>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cxnSp>
        <p:nvCxnSpPr>
          <p:cNvPr id="93" name="Straight Connector 92"/>
          <p:cNvCxnSpPr/>
          <p:nvPr userDrawn="1"/>
        </p:nvCxnSpPr>
        <p:spPr>
          <a:xfrm>
            <a:off x="5226973" y="1386048"/>
            <a:ext cx="2746250"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4" name="Oval 93"/>
          <p:cNvSpPr/>
          <p:nvPr userDrawn="1"/>
        </p:nvSpPr>
        <p:spPr>
          <a:xfrm>
            <a:off x="4633786" y="2218358"/>
            <a:ext cx="467999" cy="440999"/>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96" name="TextBox 95"/>
          <p:cNvSpPr txBox="1"/>
          <p:nvPr userDrawn="1"/>
        </p:nvSpPr>
        <p:spPr>
          <a:xfrm>
            <a:off x="5244614" y="2325185"/>
            <a:ext cx="1695913" cy="276999"/>
          </a:xfrm>
          <a:prstGeom prst="rect">
            <a:avLst/>
          </a:prstGeom>
          <a:noFill/>
        </p:spPr>
        <p:txBody>
          <a:bodyPr wrap="square" rtlCol="0">
            <a:spAutoFit/>
          </a:bodyPr>
          <a:lstStyle/>
          <a:p>
            <a:pPr algn="l"/>
            <a:r>
              <a:rPr lang="nb-NO" sz="1200" noProof="0">
                <a:latin typeface="Arial"/>
                <a:cs typeface="Arial"/>
              </a:rPr>
              <a:t>MÅLGRUPPE</a:t>
            </a:r>
          </a:p>
        </p:txBody>
      </p:sp>
      <p:sp>
        <p:nvSpPr>
          <p:cNvPr id="97" name="Text Placeholder 17"/>
          <p:cNvSpPr>
            <a:spLocks noGrp="1"/>
          </p:cNvSpPr>
          <p:nvPr>
            <p:ph type="body" sz="quarter" idx="21" hasCustomPrompt="1"/>
          </p:nvPr>
        </p:nvSpPr>
        <p:spPr>
          <a:xfrm>
            <a:off x="5244613" y="2693718"/>
            <a:ext cx="2454930" cy="514253"/>
          </a:xfrm>
          <a:ln>
            <a:noFill/>
          </a:ln>
        </p:spPr>
        <p:txBody>
          <a:bodyPr anchor="t">
            <a:noAutofit/>
          </a:bodyPr>
          <a:lstStyle>
            <a:lvl1pPr marL="0" indent="0" algn="l">
              <a:buNone/>
              <a:defRPr sz="1050" baseline="0">
                <a:solidFill>
                  <a:schemeClr val="tx1">
                    <a:lumMod val="50000"/>
                    <a:lumOff val="50000"/>
                  </a:schemeClr>
                </a:solidFill>
              </a:defRPr>
            </a:lvl1pPr>
          </a:lstStyle>
          <a:p>
            <a:pPr lvl="0"/>
            <a:r>
              <a:rPr lang="nb-NO" dirty="0"/>
              <a:t>Populasjon og kriterier</a:t>
            </a:r>
          </a:p>
        </p:txBody>
      </p:sp>
      <p:cxnSp>
        <p:nvCxnSpPr>
          <p:cNvPr id="98" name="Straight Connector 97"/>
          <p:cNvCxnSpPr/>
          <p:nvPr userDrawn="1"/>
        </p:nvCxnSpPr>
        <p:spPr>
          <a:xfrm>
            <a:off x="5226973" y="2629348"/>
            <a:ext cx="2746250"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sp>
        <p:nvSpPr>
          <p:cNvPr id="99" name="TextBox 98"/>
          <p:cNvSpPr txBox="1"/>
          <p:nvPr userDrawn="1"/>
        </p:nvSpPr>
        <p:spPr>
          <a:xfrm>
            <a:off x="5244614" y="3495102"/>
            <a:ext cx="1695913" cy="276999"/>
          </a:xfrm>
          <a:prstGeom prst="rect">
            <a:avLst/>
          </a:prstGeom>
          <a:noFill/>
        </p:spPr>
        <p:txBody>
          <a:bodyPr wrap="square" rtlCol="0">
            <a:spAutoFit/>
          </a:bodyPr>
          <a:lstStyle/>
          <a:p>
            <a:pPr algn="l"/>
            <a:r>
              <a:rPr lang="nb-NO" sz="1200" noProof="0">
                <a:latin typeface="Arial"/>
                <a:cs typeface="Arial"/>
              </a:rPr>
              <a:t>UTVALG</a:t>
            </a:r>
          </a:p>
        </p:txBody>
      </p:sp>
      <p:sp>
        <p:nvSpPr>
          <p:cNvPr id="100" name="Text Placeholder 17"/>
          <p:cNvSpPr>
            <a:spLocks noGrp="1"/>
          </p:cNvSpPr>
          <p:nvPr>
            <p:ph type="body" sz="quarter" idx="22" hasCustomPrompt="1"/>
          </p:nvPr>
        </p:nvSpPr>
        <p:spPr>
          <a:xfrm>
            <a:off x="5226973" y="3844160"/>
            <a:ext cx="2454930" cy="514253"/>
          </a:xfrm>
          <a:ln>
            <a:noFill/>
          </a:ln>
        </p:spPr>
        <p:txBody>
          <a:bodyPr anchor="t">
            <a:noAutofit/>
          </a:bodyPr>
          <a:lstStyle>
            <a:lvl1pPr marL="0" indent="0" algn="l">
              <a:buNone/>
              <a:defRPr sz="1050" baseline="0">
                <a:solidFill>
                  <a:srgbClr val="7F7F7F"/>
                </a:solidFill>
              </a:defRPr>
            </a:lvl1pPr>
          </a:lstStyle>
          <a:p>
            <a:pPr lvl="0"/>
            <a:r>
              <a:rPr lang="nb-NO" dirty="0"/>
              <a:t>Antall, info om vekting </a:t>
            </a:r>
            <a:r>
              <a:rPr lang="nb-NO" dirty="0" err="1"/>
              <a:t>etc</a:t>
            </a:r>
            <a:endParaRPr lang="nb-NO" dirty="0"/>
          </a:p>
        </p:txBody>
      </p:sp>
      <p:cxnSp>
        <p:nvCxnSpPr>
          <p:cNvPr id="103" name="Straight Connector 102"/>
          <p:cNvCxnSpPr/>
          <p:nvPr userDrawn="1"/>
        </p:nvCxnSpPr>
        <p:spPr>
          <a:xfrm>
            <a:off x="5226973" y="3797121"/>
            <a:ext cx="2746250" cy="0"/>
          </a:xfrm>
          <a:prstGeom prst="line">
            <a:avLst/>
          </a:prstGeom>
          <a:ln w="6350" cmpd="sng">
            <a:prstDash val="dot"/>
          </a:ln>
          <a:effectLst/>
        </p:spPr>
        <p:style>
          <a:lnRef idx="2">
            <a:schemeClr val="accent1"/>
          </a:lnRef>
          <a:fillRef idx="0">
            <a:schemeClr val="accent1"/>
          </a:fillRef>
          <a:effectRef idx="1">
            <a:schemeClr val="accent1"/>
          </a:effectRef>
          <a:fontRef idx="minor">
            <a:schemeClr val="tx1"/>
          </a:fontRef>
        </p:style>
      </p:cxnSp>
      <p:pic>
        <p:nvPicPr>
          <p:cNvPr id="109" name="Picture 108" descr="noun_174068_cc.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4630170" y="989006"/>
            <a:ext cx="471615" cy="349664"/>
          </a:xfrm>
          <a:prstGeom prst="rect">
            <a:avLst/>
          </a:prstGeom>
        </p:spPr>
      </p:pic>
      <p:pic>
        <p:nvPicPr>
          <p:cNvPr id="110" name="Picture 109" descr="noun_174061_cc.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4630170" y="2245941"/>
            <a:ext cx="465139" cy="324020"/>
          </a:xfrm>
          <a:prstGeom prst="rect">
            <a:avLst/>
          </a:prstGeom>
        </p:spPr>
      </p:pic>
      <p:pic>
        <p:nvPicPr>
          <p:cNvPr id="111" name="Picture 110" descr="noun_174073_cc.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1103525" y="3410245"/>
            <a:ext cx="461700" cy="329480"/>
          </a:xfrm>
          <a:prstGeom prst="rect">
            <a:avLst/>
          </a:prstGeom>
          <a:ln>
            <a:noFill/>
          </a:ln>
        </p:spPr>
      </p:pic>
      <p:pic>
        <p:nvPicPr>
          <p:cNvPr id="112" name="Picture 111" descr="noun_174040_cc.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4650668" y="3425966"/>
            <a:ext cx="437555" cy="328083"/>
          </a:xfrm>
          <a:prstGeom prst="rect">
            <a:avLst/>
          </a:prstGeom>
        </p:spPr>
      </p:pic>
      <p:pic>
        <p:nvPicPr>
          <p:cNvPr id="113" name="Picture 112" descr="noun_174027_cc.png"/>
          <p:cNvPicPr>
            <a:picLocks noChangeAspect="1"/>
          </p:cNvPicPr>
          <p:nvPr userDrawn="1"/>
        </p:nvPicPr>
        <p:blipFill rotWithShape="1">
          <a:blip r:embed="rId6" cstate="screen">
            <a:extLst>
              <a:ext uri="{28A0092B-C50C-407E-A947-70E740481C1C}">
                <a14:useLocalDpi xmlns:a14="http://schemas.microsoft.com/office/drawing/2010/main"/>
              </a:ext>
            </a:extLst>
          </a:blip>
          <a:srcRect/>
          <a:stretch/>
        </p:blipFill>
        <p:spPr>
          <a:xfrm>
            <a:off x="1120111" y="2259452"/>
            <a:ext cx="436069" cy="324178"/>
          </a:xfrm>
          <a:prstGeom prst="rect">
            <a:avLst/>
          </a:prstGeom>
        </p:spPr>
      </p:pic>
      <p:pic>
        <p:nvPicPr>
          <p:cNvPr id="114" name="Picture 113" descr="noun_174059_cc.png"/>
          <p:cNvPicPr>
            <a:picLocks noChangeAspect="1"/>
          </p:cNvPicPr>
          <p:nvPr userDrawn="1"/>
        </p:nvPicPr>
        <p:blipFill rotWithShape="1">
          <a:blip r:embed="rId7" cstate="screen">
            <a:extLst>
              <a:ext uri="{28A0092B-C50C-407E-A947-70E740481C1C}">
                <a14:useLocalDpi xmlns:a14="http://schemas.microsoft.com/office/drawing/2010/main"/>
              </a:ext>
            </a:extLst>
          </a:blip>
          <a:srcRect/>
          <a:stretch/>
        </p:blipFill>
        <p:spPr>
          <a:xfrm>
            <a:off x="1103523" y="989005"/>
            <a:ext cx="460537" cy="350600"/>
          </a:xfrm>
          <a:prstGeom prst="rect">
            <a:avLst/>
          </a:prstGeom>
        </p:spPr>
      </p:pic>
      <p:sp>
        <p:nvSpPr>
          <p:cNvPr id="42" name="Title 1"/>
          <p:cNvSpPr>
            <a:spLocks noGrp="1"/>
          </p:cNvSpPr>
          <p:nvPr>
            <p:ph type="title" hasCustomPrompt="1"/>
          </p:nvPr>
        </p:nvSpPr>
        <p:spPr>
          <a:xfrm>
            <a:off x="457200" y="-8089"/>
            <a:ext cx="8229600" cy="752130"/>
          </a:xfrm>
        </p:spPr>
        <p:txBody>
          <a:bodyPr/>
          <a:lstStyle/>
          <a:p>
            <a:r>
              <a:rPr lang="nb-NO" dirty="0"/>
              <a:t>Prosjektinformasjon</a:t>
            </a:r>
            <a:endParaRPr lang="en-US" dirty="0"/>
          </a:p>
        </p:txBody>
      </p:sp>
      <p:sp>
        <p:nvSpPr>
          <p:cNvPr id="41"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8158107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Prosjektansvarlig">
    <p:spTree>
      <p:nvGrpSpPr>
        <p:cNvPr id="1" name=""/>
        <p:cNvGrpSpPr/>
        <p:nvPr/>
      </p:nvGrpSpPr>
      <p:grpSpPr>
        <a:xfrm>
          <a:off x="0" y="0"/>
          <a:ext cx="0" cy="0"/>
          <a:chOff x="0" y="0"/>
          <a:chExt cx="0" cy="0"/>
        </a:xfrm>
      </p:grpSpPr>
      <p:sp>
        <p:nvSpPr>
          <p:cNvPr id="18" name="Oval 17"/>
          <p:cNvSpPr/>
          <p:nvPr userDrawn="1"/>
        </p:nvSpPr>
        <p:spPr>
          <a:xfrm>
            <a:off x="2195441" y="1216411"/>
            <a:ext cx="324000" cy="312731"/>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5" name="Picture Placeholder 4"/>
          <p:cNvSpPr>
            <a:spLocks noGrp="1"/>
          </p:cNvSpPr>
          <p:nvPr>
            <p:ph type="pic" sz="quarter" idx="11"/>
          </p:nvPr>
        </p:nvSpPr>
        <p:spPr>
          <a:xfrm>
            <a:off x="466079" y="1216410"/>
            <a:ext cx="1402794" cy="955023"/>
          </a:xfrm>
        </p:spPr>
        <p:txBody>
          <a:bodyPr>
            <a:normAutofit/>
          </a:bodyPr>
          <a:lstStyle>
            <a:lvl1pPr>
              <a:defRPr sz="1050"/>
            </a:lvl1pPr>
          </a:lstStyle>
          <a:p>
            <a:r>
              <a:rPr lang="nb-NO"/>
              <a:t>Dra bildet til plassholderen eller klikk ikonet for å legge til</a:t>
            </a:r>
            <a:endParaRPr lang="en-US"/>
          </a:p>
        </p:txBody>
      </p:sp>
      <p:sp>
        <p:nvSpPr>
          <p:cNvPr id="7" name="Text Placeholder 17"/>
          <p:cNvSpPr>
            <a:spLocks noGrp="1"/>
          </p:cNvSpPr>
          <p:nvPr>
            <p:ph type="body" sz="quarter" idx="23" hasCustomPrompt="1"/>
          </p:nvPr>
        </p:nvSpPr>
        <p:spPr>
          <a:xfrm>
            <a:off x="2654865" y="1246915"/>
            <a:ext cx="2454930" cy="261201"/>
          </a:xfrm>
          <a:ln>
            <a:noFill/>
          </a:ln>
        </p:spPr>
        <p:txBody>
          <a:bodyPr anchor="ctr">
            <a:noAutofit/>
          </a:bodyPr>
          <a:lstStyle>
            <a:lvl1pPr marL="0" indent="0" algn="l">
              <a:buNone/>
              <a:defRPr sz="1400" baseline="0">
                <a:solidFill>
                  <a:srgbClr val="7F7F7F"/>
                </a:solidFill>
              </a:defRPr>
            </a:lvl1pPr>
          </a:lstStyle>
          <a:p>
            <a:pPr lvl="0"/>
            <a:r>
              <a:rPr lang="nb-NO"/>
              <a:t>Ditt navn</a:t>
            </a:r>
          </a:p>
        </p:txBody>
      </p:sp>
      <p:sp>
        <p:nvSpPr>
          <p:cNvPr id="8" name="Text Placeholder 17"/>
          <p:cNvSpPr>
            <a:spLocks noGrp="1"/>
          </p:cNvSpPr>
          <p:nvPr>
            <p:ph type="body" sz="quarter" idx="24" hasCustomPrompt="1"/>
          </p:nvPr>
        </p:nvSpPr>
        <p:spPr>
          <a:xfrm>
            <a:off x="2654865" y="1640908"/>
            <a:ext cx="2454930" cy="261201"/>
          </a:xfrm>
          <a:ln>
            <a:noFill/>
          </a:ln>
        </p:spPr>
        <p:txBody>
          <a:bodyPr anchor="ctr">
            <a:noAutofit/>
          </a:bodyPr>
          <a:lstStyle>
            <a:lvl1pPr marL="0" indent="0" algn="l">
              <a:buNone/>
              <a:defRPr sz="1400" baseline="0">
                <a:solidFill>
                  <a:srgbClr val="7F7F7F"/>
                </a:solidFill>
              </a:defRPr>
            </a:lvl1pPr>
          </a:lstStyle>
          <a:p>
            <a:pPr lvl="0"/>
            <a:r>
              <a:rPr lang="nb-NO"/>
              <a:t>Din epost</a:t>
            </a:r>
          </a:p>
        </p:txBody>
      </p:sp>
      <p:sp>
        <p:nvSpPr>
          <p:cNvPr id="9" name="Text Placeholder 17"/>
          <p:cNvSpPr>
            <a:spLocks noGrp="1"/>
          </p:cNvSpPr>
          <p:nvPr>
            <p:ph type="body" sz="quarter" idx="25" hasCustomPrompt="1"/>
          </p:nvPr>
        </p:nvSpPr>
        <p:spPr>
          <a:xfrm>
            <a:off x="2654865" y="2060534"/>
            <a:ext cx="2454930" cy="261201"/>
          </a:xfrm>
          <a:ln>
            <a:noFill/>
          </a:ln>
        </p:spPr>
        <p:txBody>
          <a:bodyPr anchor="ctr">
            <a:noAutofit/>
          </a:bodyPr>
          <a:lstStyle>
            <a:lvl1pPr marL="0" indent="0" algn="l">
              <a:buNone/>
              <a:defRPr sz="1400" baseline="0">
                <a:solidFill>
                  <a:srgbClr val="7F7F7F"/>
                </a:solidFill>
              </a:defRPr>
            </a:lvl1pPr>
          </a:lstStyle>
          <a:p>
            <a:pPr lvl="0"/>
            <a:r>
              <a:rPr lang="nb-NO"/>
              <a:t>Ditt tlf nr</a:t>
            </a:r>
          </a:p>
        </p:txBody>
      </p:sp>
      <p:cxnSp>
        <p:nvCxnSpPr>
          <p:cNvPr id="11" name="Straight Connector 10"/>
          <p:cNvCxnSpPr/>
          <p:nvPr userDrawn="1"/>
        </p:nvCxnSpPr>
        <p:spPr>
          <a:xfrm>
            <a:off x="1949186" y="1223166"/>
            <a:ext cx="0" cy="1224152"/>
          </a:xfrm>
          <a:prstGeom prst="line">
            <a:avLst/>
          </a:prstGeom>
          <a:ln w="6350" cmpd="sng">
            <a:solidFill>
              <a:schemeClr val="tx1">
                <a:lumMod val="50000"/>
                <a:lumOff val="50000"/>
              </a:schemeClr>
            </a:solidFill>
            <a:prstDash val="dot"/>
          </a:ln>
          <a:effectLst/>
        </p:spPr>
        <p:style>
          <a:lnRef idx="2">
            <a:schemeClr val="accent1"/>
          </a:lnRef>
          <a:fillRef idx="0">
            <a:schemeClr val="accent1"/>
          </a:fillRef>
          <a:effectRef idx="1">
            <a:schemeClr val="accent1"/>
          </a:effectRef>
          <a:fontRef idx="minor">
            <a:schemeClr val="tx1"/>
          </a:fontRef>
        </p:style>
      </p:cxnSp>
      <p:pic>
        <p:nvPicPr>
          <p:cNvPr id="14" name="Picture 13" descr="noun_174059_cc.png"/>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2195441" y="1238212"/>
            <a:ext cx="306063" cy="243407"/>
          </a:xfrm>
          <a:prstGeom prst="rect">
            <a:avLst/>
          </a:prstGeom>
          <a:ln>
            <a:noFill/>
          </a:ln>
        </p:spPr>
      </p:pic>
      <p:sp>
        <p:nvSpPr>
          <p:cNvPr id="19" name="Oval 18"/>
          <p:cNvSpPr/>
          <p:nvPr userDrawn="1"/>
        </p:nvSpPr>
        <p:spPr>
          <a:xfrm>
            <a:off x="2195441" y="1618666"/>
            <a:ext cx="324000" cy="312731"/>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pic>
        <p:nvPicPr>
          <p:cNvPr id="17" name="Picture 16" descr="noun_174082_cc.png"/>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2195442" y="1634153"/>
            <a:ext cx="324000" cy="245215"/>
          </a:xfrm>
          <a:prstGeom prst="rect">
            <a:avLst/>
          </a:prstGeom>
        </p:spPr>
      </p:pic>
      <p:sp>
        <p:nvSpPr>
          <p:cNvPr id="21" name="Oval 20"/>
          <p:cNvSpPr/>
          <p:nvPr userDrawn="1"/>
        </p:nvSpPr>
        <p:spPr>
          <a:xfrm>
            <a:off x="2195441" y="2026757"/>
            <a:ext cx="324000" cy="312731"/>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pic>
        <p:nvPicPr>
          <p:cNvPr id="16" name="Picture 15" descr="noun_174086_cc.png"/>
          <p:cNvPicPr>
            <a:picLocks noChangeAspect="1"/>
          </p:cNvPicPr>
          <p:nvPr userDrawn="1"/>
        </p:nvPicPr>
        <p:blipFill rotWithShape="1">
          <a:blip r:embed="rId4" cstate="screen">
            <a:extLst>
              <a:ext uri="{28A0092B-C50C-407E-A947-70E740481C1C}">
                <a14:useLocalDpi xmlns:a14="http://schemas.microsoft.com/office/drawing/2010/main"/>
              </a:ext>
            </a:extLst>
          </a:blip>
          <a:srcRect/>
          <a:stretch/>
        </p:blipFill>
        <p:spPr>
          <a:xfrm>
            <a:off x="2204449" y="2040268"/>
            <a:ext cx="324000" cy="233304"/>
          </a:xfrm>
          <a:prstGeom prst="rect">
            <a:avLst/>
          </a:prstGeom>
        </p:spPr>
      </p:pic>
      <p:cxnSp>
        <p:nvCxnSpPr>
          <p:cNvPr id="22" name="Straight Connector 21"/>
          <p:cNvCxnSpPr/>
          <p:nvPr userDrawn="1"/>
        </p:nvCxnSpPr>
        <p:spPr>
          <a:xfrm>
            <a:off x="5414726" y="1216410"/>
            <a:ext cx="0" cy="2580204"/>
          </a:xfrm>
          <a:prstGeom prst="line">
            <a:avLst/>
          </a:prstGeom>
          <a:ln w="6350" cmpd="sng">
            <a:solidFill>
              <a:schemeClr val="tx1">
                <a:lumMod val="50000"/>
                <a:lumOff val="50000"/>
              </a:schemeClr>
            </a:solidFill>
            <a:prstDash val="solid"/>
          </a:ln>
          <a:effectLst/>
        </p:spPr>
        <p:style>
          <a:lnRef idx="2">
            <a:schemeClr val="accent1"/>
          </a:lnRef>
          <a:fillRef idx="0">
            <a:schemeClr val="accent1"/>
          </a:fillRef>
          <a:effectRef idx="1">
            <a:schemeClr val="accent1"/>
          </a:effectRef>
          <a:fontRef idx="minor">
            <a:schemeClr val="tx1"/>
          </a:fontRef>
        </p:style>
      </p:cxnSp>
      <p:sp>
        <p:nvSpPr>
          <p:cNvPr id="24" name="TextBox 23"/>
          <p:cNvSpPr txBox="1"/>
          <p:nvPr userDrawn="1"/>
        </p:nvSpPr>
        <p:spPr>
          <a:xfrm>
            <a:off x="5701210" y="1213849"/>
            <a:ext cx="2909391" cy="2677657"/>
          </a:xfrm>
          <a:prstGeom prst="rect">
            <a:avLst/>
          </a:prstGeom>
          <a:noFill/>
        </p:spPr>
        <p:txBody>
          <a:bodyPr wrap="square" rtlCol="0">
            <a:spAutoFit/>
          </a:bodyPr>
          <a:lstStyle/>
          <a:p>
            <a:r>
              <a:rPr lang="nb-NO" sz="1600" b="1" noProof="0" dirty="0">
                <a:solidFill>
                  <a:srgbClr val="7F7F7F"/>
                </a:solidFill>
                <a:latin typeface="Arial"/>
                <a:cs typeface="Arial"/>
              </a:rPr>
              <a:t>Rettigheter</a:t>
            </a:r>
          </a:p>
          <a:p>
            <a:endParaRPr lang="nb-NO" sz="1600" noProof="0" dirty="0">
              <a:solidFill>
                <a:srgbClr val="7F7F7F"/>
              </a:solidFill>
              <a:latin typeface="Arial"/>
              <a:cs typeface="Arial"/>
            </a:endParaRPr>
          </a:p>
          <a:p>
            <a:r>
              <a:rPr lang="nb-NO" sz="800" i="1" kern="1200" dirty="0">
                <a:solidFill>
                  <a:srgbClr val="7F7F7F"/>
                </a:solidFill>
                <a:latin typeface="Arial"/>
                <a:ea typeface="+mn-ea"/>
                <a:cs typeface="Arial"/>
              </a:rPr>
              <a:t>Alle data, spørreskjema, analyseresultater og rapporter fra prosjektet er oppdragsgivers eiendom, med unntak av syndikerte undersøkelser eller standardiserte produkter hvor Opinion kan vise til opphavsrettslig beskyttelse. Analysemetoder, teknikker og IT-systemer som er blitt benyttet i prosjekt er Opinions eiendom. Oppdragsgiver har dermed ikke eksklusiv rett til disse, med mindre annet er avtalt.</a:t>
            </a:r>
            <a:endParaRPr lang="nb-NO" sz="800" i="0" kern="1200" dirty="0">
              <a:solidFill>
                <a:srgbClr val="7F7F7F"/>
              </a:solidFill>
              <a:latin typeface="Arial"/>
              <a:ea typeface="+mn-ea"/>
              <a:cs typeface="Arial"/>
            </a:endParaRPr>
          </a:p>
          <a:p>
            <a:r>
              <a:rPr lang="nb-NO" sz="800" i="1" kern="1200" dirty="0">
                <a:solidFill>
                  <a:srgbClr val="7F7F7F"/>
                </a:solidFill>
                <a:latin typeface="Arial"/>
                <a:ea typeface="+mn-ea"/>
                <a:cs typeface="Arial"/>
              </a:rPr>
              <a:t> </a:t>
            </a:r>
            <a:endParaRPr lang="nb-NO" sz="800" i="0" kern="1200" dirty="0">
              <a:solidFill>
                <a:srgbClr val="7F7F7F"/>
              </a:solidFill>
              <a:latin typeface="Arial"/>
              <a:ea typeface="+mn-ea"/>
              <a:cs typeface="Arial"/>
            </a:endParaRPr>
          </a:p>
          <a:p>
            <a:r>
              <a:rPr lang="nb-NO" sz="800" i="1" kern="1200" dirty="0">
                <a:solidFill>
                  <a:srgbClr val="7F7F7F"/>
                </a:solidFill>
                <a:latin typeface="Arial"/>
                <a:ea typeface="+mn-ea"/>
                <a:cs typeface="Arial"/>
              </a:rPr>
              <a:t>Ved publisering av resultater fra prosjekter gjennomført av Opinion, skal normalt Opinion oppgis som kilde. Forøvrig gjelder etiske retningslinjer gitt av Norges Markedsanalyse Forening for offentliggjøring av resultater. Dersom det publiseres feilaktige tall eller villedende utdrag fra resultatene, forbeholder Opinion seg rett til å publisere resultater fra samme undersøkelse for å gi en mer korrekt og nøytral fremstilling.</a:t>
            </a:r>
            <a:endParaRPr lang="nb-NO" sz="800" noProof="0" dirty="0">
              <a:solidFill>
                <a:srgbClr val="7F7F7F"/>
              </a:solidFill>
              <a:latin typeface="Arial"/>
              <a:cs typeface="Arial"/>
            </a:endParaRPr>
          </a:p>
        </p:txBody>
      </p:sp>
      <p:sp>
        <p:nvSpPr>
          <p:cNvPr id="20" name="Oval 19"/>
          <p:cNvSpPr/>
          <p:nvPr userDrawn="1"/>
        </p:nvSpPr>
        <p:spPr>
          <a:xfrm>
            <a:off x="2200578" y="2438704"/>
            <a:ext cx="324000" cy="312731"/>
          </a:xfrm>
          <a:prstGeom prst="ellipse">
            <a:avLst/>
          </a:prstGeom>
          <a:solidFill>
            <a:schemeClr val="tx2">
              <a:lumMod val="40000"/>
              <a:lumOff val="6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pic>
        <p:nvPicPr>
          <p:cNvPr id="2" name="Picture 1" descr="noun_174062_cc.png"/>
          <p:cNvPicPr>
            <a:picLocks noChangeAspect="1"/>
          </p:cNvPicPr>
          <p:nvPr userDrawn="1"/>
        </p:nvPicPr>
        <p:blipFill rotWithShape="1">
          <a:blip r:embed="rId5" cstate="screen">
            <a:extLst>
              <a:ext uri="{28A0092B-C50C-407E-A947-70E740481C1C}">
                <a14:useLocalDpi xmlns:a14="http://schemas.microsoft.com/office/drawing/2010/main"/>
              </a:ext>
            </a:extLst>
          </a:blip>
          <a:srcRect/>
          <a:stretch/>
        </p:blipFill>
        <p:spPr>
          <a:xfrm>
            <a:off x="2209397" y="2458546"/>
            <a:ext cx="315181" cy="238117"/>
          </a:xfrm>
          <a:prstGeom prst="rect">
            <a:avLst/>
          </a:prstGeom>
        </p:spPr>
      </p:pic>
      <p:sp>
        <p:nvSpPr>
          <p:cNvPr id="4" name="TextBox 3"/>
          <p:cNvSpPr txBox="1"/>
          <p:nvPr userDrawn="1"/>
        </p:nvSpPr>
        <p:spPr>
          <a:xfrm>
            <a:off x="2654865" y="2478389"/>
            <a:ext cx="2454930" cy="307777"/>
          </a:xfrm>
          <a:prstGeom prst="rect">
            <a:avLst/>
          </a:prstGeom>
          <a:noFill/>
        </p:spPr>
        <p:txBody>
          <a:bodyPr wrap="square" rtlCol="0">
            <a:spAutoFit/>
          </a:bodyPr>
          <a:lstStyle/>
          <a:p>
            <a:r>
              <a:rPr lang="en-US" sz="1400" noProof="1">
                <a:solidFill>
                  <a:schemeClr val="tx1">
                    <a:lumMod val="50000"/>
                    <a:lumOff val="50000"/>
                  </a:schemeClr>
                </a:solidFill>
                <a:latin typeface="Arial"/>
                <a:cs typeface="Arial"/>
              </a:rPr>
              <a:t>www.opinion.no</a:t>
            </a:r>
          </a:p>
        </p:txBody>
      </p:sp>
      <p:sp>
        <p:nvSpPr>
          <p:cNvPr id="25" name="Title 1"/>
          <p:cNvSpPr>
            <a:spLocks noGrp="1"/>
          </p:cNvSpPr>
          <p:nvPr>
            <p:ph type="title" hasCustomPrompt="1"/>
          </p:nvPr>
        </p:nvSpPr>
        <p:spPr>
          <a:xfrm>
            <a:off x="457200" y="-8089"/>
            <a:ext cx="8229600" cy="752130"/>
          </a:xfrm>
        </p:spPr>
        <p:txBody>
          <a:bodyPr/>
          <a:lstStyle/>
          <a:p>
            <a:r>
              <a:rPr lang="nb-NO" dirty="0"/>
              <a:t>Kontaktperson</a:t>
            </a:r>
            <a:endParaRPr lang="en-US" dirty="0"/>
          </a:p>
        </p:txBody>
      </p:sp>
      <p:sp>
        <p:nvSpPr>
          <p:cNvPr id="23"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extLst>
      <p:ext uri="{BB962C8B-B14F-4D97-AF65-F5344CB8AC3E}">
        <p14:creationId xmlns:p14="http://schemas.microsoft.com/office/powerpoint/2010/main" val="1283080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Oransje kapittel, skilleark, sitat">
    <p:spTree>
      <p:nvGrpSpPr>
        <p:cNvPr id="1" name=""/>
        <p:cNvGrpSpPr/>
        <p:nvPr/>
      </p:nvGrpSpPr>
      <p:grpSpPr>
        <a:xfrm>
          <a:off x="0" y="0"/>
          <a:ext cx="0" cy="0"/>
          <a:chOff x="0" y="0"/>
          <a:chExt cx="0" cy="0"/>
        </a:xfrm>
      </p:grpSpPr>
      <p:pic>
        <p:nvPicPr>
          <p:cNvPr id="4" name="Picture 1" descr="mal_ppoint-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3" name="Rectangle 2"/>
          <p:cNvSpPr/>
          <p:nvPr userDrawn="1"/>
        </p:nvSpPr>
        <p:spPr>
          <a:xfrm>
            <a:off x="0" y="925509"/>
            <a:ext cx="9144000" cy="34858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dirty="0" err="1"/>
          </a:p>
        </p:txBody>
      </p:sp>
      <p:sp>
        <p:nvSpPr>
          <p:cNvPr id="2" name="Tittel 1"/>
          <p:cNvSpPr>
            <a:spLocks noGrp="1"/>
          </p:cNvSpPr>
          <p:nvPr>
            <p:ph type="title"/>
          </p:nvPr>
        </p:nvSpPr>
        <p:spPr>
          <a:xfrm>
            <a:off x="794197" y="-133365"/>
            <a:ext cx="7329800" cy="842697"/>
          </a:xfrm>
        </p:spPr>
        <p:txBody>
          <a:bodyPr/>
          <a:lstStyle/>
          <a:p>
            <a:r>
              <a:rPr lang="nb-NO"/>
              <a:t>Klikk for å redigere tittelstil</a:t>
            </a:r>
            <a:endParaRPr lang="nb-NO" dirty="0"/>
          </a:p>
        </p:txBody>
      </p:sp>
    </p:spTree>
    <p:extLst>
      <p:ext uri="{BB962C8B-B14F-4D97-AF65-F5344CB8AC3E}">
        <p14:creationId xmlns:p14="http://schemas.microsoft.com/office/powerpoint/2010/main" val="300490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p:cSld name="Tittelark med stort bilde">
    <p:spTree>
      <p:nvGrpSpPr>
        <p:cNvPr id="1" name=""/>
        <p:cNvGrpSpPr/>
        <p:nvPr/>
      </p:nvGrpSpPr>
      <p:grpSpPr>
        <a:xfrm>
          <a:off x="0" y="0"/>
          <a:ext cx="0" cy="0"/>
          <a:chOff x="0" y="0"/>
          <a:chExt cx="0" cy="0"/>
        </a:xfrm>
      </p:grpSpPr>
      <p:pic>
        <p:nvPicPr>
          <p:cNvPr id="4" name="Picture 1" descr="mal_ppoint-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title"/>
          </p:nvPr>
        </p:nvSpPr>
        <p:spPr>
          <a:xfrm>
            <a:off x="467544" y="87474"/>
            <a:ext cx="8208912" cy="756084"/>
          </a:xfrm>
        </p:spPr>
        <p:txBody>
          <a:bodyPr>
            <a:normAutofit/>
          </a:bodyPr>
          <a:lstStyle>
            <a:lvl1pPr algn="ctr">
              <a:defRPr sz="3600"/>
            </a:lvl1pPr>
          </a:lstStyle>
          <a:p>
            <a:r>
              <a:rPr lang="nb-NO"/>
              <a:t>Klikk for å redigere tittelstil</a:t>
            </a:r>
            <a:endParaRPr lang="nb-NO" dirty="0"/>
          </a:p>
        </p:txBody>
      </p:sp>
      <p:sp>
        <p:nvSpPr>
          <p:cNvPr id="6" name="Plassholder for bilde 5"/>
          <p:cNvSpPr>
            <a:spLocks noGrp="1"/>
          </p:cNvSpPr>
          <p:nvPr>
            <p:ph type="pic" sz="quarter" idx="11"/>
          </p:nvPr>
        </p:nvSpPr>
        <p:spPr>
          <a:xfrm>
            <a:off x="0" y="1029864"/>
            <a:ext cx="9144000" cy="4121151"/>
          </a:xfrm>
        </p:spPr>
        <p:txBody>
          <a:bodyPr/>
          <a:lstStyle/>
          <a:p>
            <a:r>
              <a:rPr lang="nb-NO"/>
              <a:t>Dra bildet til plassholderen eller klikk ikonet for å legge til</a:t>
            </a:r>
          </a:p>
        </p:txBody>
      </p:sp>
    </p:spTree>
    <p:extLst>
      <p:ext uri="{BB962C8B-B14F-4D97-AF65-F5344CB8AC3E}">
        <p14:creationId xmlns:p14="http://schemas.microsoft.com/office/powerpoint/2010/main" val="194872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p:cSld name="Oransje kapittel, skilleark, sitat">
    <p:spTree>
      <p:nvGrpSpPr>
        <p:cNvPr id="1" name=""/>
        <p:cNvGrpSpPr/>
        <p:nvPr/>
      </p:nvGrpSpPr>
      <p:grpSpPr>
        <a:xfrm>
          <a:off x="0" y="0"/>
          <a:ext cx="0" cy="0"/>
          <a:chOff x="0" y="0"/>
          <a:chExt cx="0" cy="0"/>
        </a:xfrm>
      </p:grpSpPr>
      <p:pic>
        <p:nvPicPr>
          <p:cNvPr id="4" name="Picture 1" descr="mal_ppoint-25.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title"/>
          </p:nvPr>
        </p:nvSpPr>
        <p:spPr>
          <a:xfrm>
            <a:off x="794197" y="2899740"/>
            <a:ext cx="5192216" cy="968154"/>
          </a:xfrm>
        </p:spPr>
        <p:txBody>
          <a:bodyPr/>
          <a:lstStyle/>
          <a:p>
            <a:r>
              <a:rPr lang="nb-NO"/>
              <a:t>Klikk for å redigere tittelstil</a:t>
            </a:r>
          </a:p>
        </p:txBody>
      </p:sp>
    </p:spTree>
    <p:extLst>
      <p:ext uri="{BB962C8B-B14F-4D97-AF65-F5344CB8AC3E}">
        <p14:creationId xmlns:p14="http://schemas.microsoft.com/office/powerpoint/2010/main" val="266817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Slate kapittel, skilleark, sitat">
    <p:spTree>
      <p:nvGrpSpPr>
        <p:cNvPr id="1" name=""/>
        <p:cNvGrpSpPr/>
        <p:nvPr/>
      </p:nvGrpSpPr>
      <p:grpSpPr>
        <a:xfrm>
          <a:off x="0" y="0"/>
          <a:ext cx="0" cy="0"/>
          <a:chOff x="0" y="0"/>
          <a:chExt cx="0" cy="0"/>
        </a:xfrm>
      </p:grpSpPr>
      <p:pic>
        <p:nvPicPr>
          <p:cNvPr id="5" name="Picture 3" descr="mal_ppoint-26.jpg"/>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9144000" cy="5143500"/>
          </a:xfrm>
          <a:prstGeom prst="rect">
            <a:avLst/>
          </a:prstGeom>
        </p:spPr>
      </p:pic>
      <p:sp>
        <p:nvSpPr>
          <p:cNvPr id="2" name="Tittel 1"/>
          <p:cNvSpPr>
            <a:spLocks noGrp="1"/>
          </p:cNvSpPr>
          <p:nvPr>
            <p:ph type="title"/>
          </p:nvPr>
        </p:nvSpPr>
        <p:spPr>
          <a:xfrm>
            <a:off x="794197" y="2899740"/>
            <a:ext cx="5192216" cy="968154"/>
          </a:xfrm>
        </p:spPr>
        <p:txBody>
          <a:bodyPr/>
          <a:lstStyle/>
          <a:p>
            <a:r>
              <a:rPr lang="nb-NO"/>
              <a:t>Klikk for å redigere tittelstil</a:t>
            </a:r>
          </a:p>
        </p:txBody>
      </p:sp>
    </p:spTree>
    <p:extLst>
      <p:ext uri="{BB962C8B-B14F-4D97-AF65-F5344CB8AC3E}">
        <p14:creationId xmlns:p14="http://schemas.microsoft.com/office/powerpoint/2010/main" val="3626210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opinion_topp-01.jpg"/>
          <p:cNvPicPr>
            <a:picLocks noChangeAspect="1"/>
          </p:cNvPicPr>
          <p:nvPr/>
        </p:nvPicPr>
        <p:blipFill>
          <a:blip r:embed="rId27" cstate="screen">
            <a:extLst>
              <a:ext uri="{28A0092B-C50C-407E-A947-70E740481C1C}">
                <a14:useLocalDpi xmlns:a14="http://schemas.microsoft.com/office/drawing/2010/main"/>
              </a:ext>
            </a:extLst>
          </a:blip>
          <a:stretch>
            <a:fillRect/>
          </a:stretch>
        </p:blipFill>
        <p:spPr>
          <a:xfrm>
            <a:off x="0" y="-20538"/>
            <a:ext cx="9144000" cy="772668"/>
          </a:xfrm>
          <a:prstGeom prst="rect">
            <a:avLst/>
          </a:prstGeom>
        </p:spPr>
      </p:pic>
      <p:sp>
        <p:nvSpPr>
          <p:cNvPr id="2" name="Title Placeholder 1"/>
          <p:cNvSpPr>
            <a:spLocks noGrp="1"/>
          </p:cNvSpPr>
          <p:nvPr>
            <p:ph type="title"/>
          </p:nvPr>
        </p:nvSpPr>
        <p:spPr>
          <a:xfrm>
            <a:off x="457200" y="-8089"/>
            <a:ext cx="8229600" cy="752130"/>
          </a:xfrm>
          <a:prstGeom prst="rect">
            <a:avLst/>
          </a:prstGeom>
        </p:spPr>
        <p:txBody>
          <a:bodyPr vert="horz" lIns="91440" tIns="45720" rIns="91440" bIns="45720" rtlCol="0" anchor="b">
            <a:normAutofit/>
          </a:bodyPr>
          <a:lstStyle/>
          <a:p>
            <a:r>
              <a:rPr lang="nb-NO" noProof="0" dirty="0"/>
              <a:t>Klikk for å redigere tittelstil</a:t>
            </a:r>
          </a:p>
        </p:txBody>
      </p:sp>
      <p:sp>
        <p:nvSpPr>
          <p:cNvPr id="3" name="Text Placeholder 2"/>
          <p:cNvSpPr>
            <a:spLocks noGrp="1"/>
          </p:cNvSpPr>
          <p:nvPr>
            <p:ph type="body" idx="1"/>
          </p:nvPr>
        </p:nvSpPr>
        <p:spPr>
          <a:xfrm>
            <a:off x="457200" y="933454"/>
            <a:ext cx="8229600" cy="3565922"/>
          </a:xfrm>
          <a:prstGeom prst="rect">
            <a:avLst/>
          </a:prstGeom>
          <a:noFill/>
        </p:spPr>
        <p:txBody>
          <a:bodyPr vert="horz" lIns="108000" tIns="45720" rIns="91440" bIns="45720" rtlCol="0">
            <a:normAutofit/>
          </a:bodyPr>
          <a:lstStyle/>
          <a:p>
            <a:pPr lvl="0"/>
            <a:r>
              <a:rPr lang="nb-NO" noProof="0" dirty="0"/>
              <a:t>Klikk for å redigere tekststiler i malen</a:t>
            </a:r>
          </a:p>
          <a:p>
            <a:pPr lvl="1"/>
            <a:r>
              <a:rPr lang="nb-NO" noProof="0" dirty="0"/>
              <a:t>Andre nivå</a:t>
            </a:r>
          </a:p>
          <a:p>
            <a:pPr lvl="2"/>
            <a:r>
              <a:rPr lang="nb-NO" noProof="0" dirty="0"/>
              <a:t>Tredje nivå</a:t>
            </a:r>
          </a:p>
        </p:txBody>
      </p:sp>
      <p:sp>
        <p:nvSpPr>
          <p:cNvPr id="5" name="Plassholder for lysbildenummer 4"/>
          <p:cNvSpPr>
            <a:spLocks noGrp="1"/>
          </p:cNvSpPr>
          <p:nvPr>
            <p:ph type="sldNum" sz="quarter" idx="4"/>
          </p:nvPr>
        </p:nvSpPr>
        <p:spPr>
          <a:xfrm>
            <a:off x="8474467" y="4728177"/>
            <a:ext cx="488938" cy="273844"/>
          </a:xfrm>
          <a:prstGeom prst="rect">
            <a:avLst/>
          </a:prstGeom>
        </p:spPr>
        <p:txBody>
          <a:bodyPr vert="horz" lIns="91440" tIns="45720" rIns="0" bIns="45720" rtlCol="0" anchor="ctr"/>
          <a:lstStyle>
            <a:lvl1pPr algn="r">
              <a:defRPr sz="900">
                <a:solidFill>
                  <a:schemeClr val="tx1">
                    <a:tint val="75000"/>
                  </a:schemeClr>
                </a:solidFill>
              </a:defRPr>
            </a:lvl1pPr>
          </a:lstStyle>
          <a:p>
            <a:fld id="{823C786B-00E7-DB41-806F-E79E1C851EEF}" type="slidenum">
              <a:rPr lang="nb-NO" smtClean="0"/>
              <a:pPr/>
              <a:t>‹#›</a:t>
            </a:fld>
            <a:endParaRPr lang="nb-NO" dirty="0"/>
          </a:p>
        </p:txBody>
      </p:sp>
    </p:spTree>
  </p:cSld>
  <p:clrMap bg1="lt1" tx1="dk1" bg2="lt2" tx2="dk2" accent1="accent1" accent2="accent2" accent3="accent3" accent4="accent4" accent5="accent5" accent6="accent6" hlink="hlink" folHlink="folHlink"/>
  <p:sldLayoutIdLst>
    <p:sldLayoutId id="2147483700" r:id="rId1"/>
    <p:sldLayoutId id="2147483701" r:id="rId2"/>
    <p:sldLayoutId id="2147483685" r:id="rId3"/>
    <p:sldLayoutId id="2147483706" r:id="rId4"/>
    <p:sldLayoutId id="2147483708" r:id="rId5"/>
    <p:sldLayoutId id="2147483705" r:id="rId6"/>
    <p:sldLayoutId id="2147483688" r:id="rId7"/>
    <p:sldLayoutId id="2147483686" r:id="rId8"/>
    <p:sldLayoutId id="2147483687" r:id="rId9"/>
    <p:sldLayoutId id="2147483693" r:id="rId10"/>
    <p:sldLayoutId id="2147483691" r:id="rId11"/>
    <p:sldLayoutId id="2147483689" r:id="rId12"/>
    <p:sldLayoutId id="2147483690" r:id="rId13"/>
    <p:sldLayoutId id="2147483668" r:id="rId14"/>
    <p:sldLayoutId id="2147483669" r:id="rId15"/>
    <p:sldLayoutId id="2147483664" r:id="rId16"/>
    <p:sldLayoutId id="2147483660" r:id="rId17"/>
    <p:sldLayoutId id="2147483694" r:id="rId18"/>
    <p:sldLayoutId id="2147483695" r:id="rId19"/>
    <p:sldLayoutId id="2147483696" r:id="rId20"/>
    <p:sldLayoutId id="2147483662" r:id="rId21"/>
    <p:sldLayoutId id="2147483666" r:id="rId22"/>
    <p:sldLayoutId id="2147483663" r:id="rId23"/>
    <p:sldLayoutId id="2147483697" r:id="rId24"/>
    <p:sldLayoutId id="2147483692" r:id="rId25"/>
  </p:sldLayoutIdLst>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hf hdr="0" ftr="0" dt="0"/>
  <p:txStyles>
    <p:titleStyle>
      <a:lvl1pPr algn="l" defTabSz="457200" rtl="0" eaLnBrk="1" latinLnBrk="0" hangingPunct="1">
        <a:spcBef>
          <a:spcPct val="0"/>
        </a:spcBef>
        <a:buNone/>
        <a:defRPr sz="2800" b="1" i="0" kern="1200">
          <a:solidFill>
            <a:srgbClr val="FFFFFF"/>
          </a:solidFill>
          <a:latin typeface="Century Gothic"/>
          <a:ea typeface="+mj-ea"/>
          <a:cs typeface="Century Gothic"/>
        </a:defRPr>
      </a:lvl1pPr>
    </p:titleStyle>
    <p:bodyStyle>
      <a:lvl1pPr marL="355600" indent="-355600" algn="l" defTabSz="457200" rtl="0" eaLnBrk="1" latinLnBrk="0" hangingPunct="1">
        <a:spcBef>
          <a:spcPts val="600"/>
        </a:spcBef>
        <a:spcAft>
          <a:spcPts val="300"/>
        </a:spcAft>
        <a:buSzPct val="100000"/>
        <a:buFontTx/>
        <a:buBlip>
          <a:blip r:embed="rId28"/>
        </a:buBlip>
        <a:defRPr sz="1800" kern="1200">
          <a:solidFill>
            <a:schemeClr val="tx1"/>
          </a:solidFill>
          <a:latin typeface="Arial"/>
          <a:ea typeface="+mn-ea"/>
          <a:cs typeface="Arial"/>
        </a:defRPr>
      </a:lvl1pPr>
      <a:lvl2pPr marL="720725" indent="-365125" algn="l" defTabSz="457200" rtl="0" eaLnBrk="1" latinLnBrk="0" hangingPunct="1">
        <a:spcBef>
          <a:spcPts val="0"/>
        </a:spcBef>
        <a:spcAft>
          <a:spcPts val="400"/>
        </a:spcAft>
        <a:buSzPct val="80000"/>
        <a:buFontTx/>
        <a:buBlip>
          <a:blip r:embed="rId29"/>
        </a:buBlip>
        <a:defRPr sz="1600" kern="1200">
          <a:solidFill>
            <a:schemeClr val="tx1"/>
          </a:solidFill>
          <a:latin typeface="Arial"/>
          <a:ea typeface="+mn-ea"/>
          <a:cs typeface="Arial"/>
        </a:defRPr>
      </a:lvl2pPr>
      <a:lvl3pPr marL="1076325" indent="-355600" algn="l" defTabSz="457200" rtl="0" eaLnBrk="1" latinLnBrk="0" hangingPunct="1">
        <a:spcBef>
          <a:spcPts val="0"/>
        </a:spcBef>
        <a:spcAft>
          <a:spcPts val="400"/>
        </a:spcAft>
        <a:buSzPct val="80000"/>
        <a:buFontTx/>
        <a:buBlip>
          <a:blip r:embed="rId29"/>
        </a:buBlip>
        <a:defRPr sz="1400" kern="1200">
          <a:solidFill>
            <a:schemeClr val="tx1"/>
          </a:solidFill>
          <a:latin typeface="Arial"/>
          <a:ea typeface="+mn-ea"/>
          <a:cs typeface="Arial"/>
        </a:defRPr>
      </a:lvl3pPr>
      <a:lvl4pPr marL="1371600" indent="0" algn="l" defTabSz="457200" rtl="0" eaLnBrk="1" latinLnBrk="0" hangingPunct="1">
        <a:spcBef>
          <a:spcPts val="0"/>
        </a:spcBef>
        <a:spcAft>
          <a:spcPts val="600"/>
        </a:spcAft>
        <a:buFont typeface="Arial"/>
        <a:buNone/>
        <a:defRPr sz="1400" kern="1200">
          <a:solidFill>
            <a:schemeClr val="tx1"/>
          </a:solidFill>
          <a:latin typeface="Arial"/>
          <a:ea typeface="+mn-ea"/>
          <a:cs typeface="Arial"/>
        </a:defRPr>
      </a:lvl4pPr>
      <a:lvl5pPr marL="2171700" indent="-342900" algn="l" defTabSz="457200" rtl="0" eaLnBrk="1" latinLnBrk="0" hangingPunct="1">
        <a:spcBef>
          <a:spcPts val="0"/>
        </a:spcBef>
        <a:spcAft>
          <a:spcPts val="600"/>
        </a:spcAft>
        <a:buFont typeface="Arial"/>
        <a:buChar char="•"/>
        <a:defRPr sz="1400" kern="1200">
          <a:solidFill>
            <a:schemeClr val="tx1"/>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chart" Target="../charts/chart1.xml"/><Relationship Id="rId1" Type="http://schemas.openxmlformats.org/officeDocument/2006/relationships/slideLayout" Target="../slideLayouts/slideLayout12.xml"/><Relationship Id="rId5" Type="http://schemas.openxmlformats.org/officeDocument/2006/relationships/chart" Target="../charts/chart3.xml"/><Relationship Id="rId4" Type="http://schemas.openxmlformats.org/officeDocument/2006/relationships/chart" Target="../charts/char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ctrTitle"/>
          </p:nvPr>
        </p:nvSpPr>
        <p:spPr/>
        <p:txBody>
          <a:bodyPr>
            <a:normAutofit/>
          </a:bodyPr>
          <a:lstStyle/>
          <a:p>
            <a:r>
              <a:rPr lang="nb-NO" dirty="0"/>
              <a:t>Holdningsundersøkelse alkohol</a:t>
            </a:r>
          </a:p>
        </p:txBody>
      </p:sp>
      <p:sp>
        <p:nvSpPr>
          <p:cNvPr id="3" name="Undertittel 2"/>
          <p:cNvSpPr>
            <a:spLocks noGrp="1"/>
          </p:cNvSpPr>
          <p:nvPr>
            <p:ph type="subTitle" idx="1"/>
          </p:nvPr>
        </p:nvSpPr>
        <p:spPr/>
        <p:txBody>
          <a:bodyPr/>
          <a:lstStyle/>
          <a:p>
            <a:r>
              <a:rPr lang="nb-NO" dirty="0"/>
              <a:t>Utført for IOGT</a:t>
            </a:r>
          </a:p>
        </p:txBody>
      </p:sp>
      <p:sp>
        <p:nvSpPr>
          <p:cNvPr id="4" name="Plassholder for tekst 3"/>
          <p:cNvSpPr>
            <a:spLocks noGrp="1"/>
          </p:cNvSpPr>
          <p:nvPr>
            <p:ph type="body" sz="quarter" idx="10"/>
          </p:nvPr>
        </p:nvSpPr>
        <p:spPr/>
        <p:txBody>
          <a:bodyPr/>
          <a:lstStyle/>
          <a:p>
            <a:r>
              <a:rPr lang="nb-NO" dirty="0"/>
              <a:t>10.11-17</a:t>
            </a:r>
          </a:p>
        </p:txBody>
      </p:sp>
      <p:sp>
        <p:nvSpPr>
          <p:cNvPr id="5" name="Plassholder for tekst 4"/>
          <p:cNvSpPr>
            <a:spLocks noGrp="1"/>
          </p:cNvSpPr>
          <p:nvPr>
            <p:ph type="body" sz="quarter" idx="11"/>
          </p:nvPr>
        </p:nvSpPr>
        <p:spPr/>
        <p:txBody>
          <a:bodyPr/>
          <a:lstStyle/>
          <a:p>
            <a:r>
              <a:rPr lang="nb-NO" dirty="0"/>
              <a:t>John Lauring Pedersen</a:t>
            </a:r>
          </a:p>
        </p:txBody>
      </p:sp>
    </p:spTree>
    <p:extLst>
      <p:ext uri="{BB962C8B-B14F-4D97-AF65-F5344CB8AC3E}">
        <p14:creationId xmlns:p14="http://schemas.microsoft.com/office/powerpoint/2010/main" val="1219890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8" y="0"/>
            <a:ext cx="8290385" cy="752130"/>
          </a:xfrm>
        </p:spPr>
        <p:txBody>
          <a:bodyPr>
            <a:noAutofit/>
          </a:bodyPr>
          <a:lstStyle/>
          <a:p>
            <a:r>
              <a:rPr lang="nb-NO" sz="2000" dirty="0"/>
              <a:t>14 % synes det er vanskelig å snakke med besteforeldre om reduksjon av alkohol med barnebarn i julen</a:t>
            </a:r>
          </a:p>
        </p:txBody>
      </p:sp>
      <p:sp>
        <p:nvSpPr>
          <p:cNvPr id="4" name="Plassholder for lysbildenummer 3"/>
          <p:cNvSpPr>
            <a:spLocks noGrp="1"/>
          </p:cNvSpPr>
          <p:nvPr>
            <p:ph type="sldNum" sz="quarter" idx="4"/>
          </p:nvPr>
        </p:nvSpPr>
        <p:spPr/>
        <p:txBody>
          <a:bodyPr/>
          <a:lstStyle/>
          <a:p>
            <a:fld id="{823C786B-00E7-DB41-806F-E79E1C851EEF}" type="slidenum">
              <a:rPr lang="nb-NO" smtClean="0"/>
              <a:pPr/>
              <a:t>10</a:t>
            </a:fld>
            <a:endParaRPr lang="nb-NO" dirty="0"/>
          </a:p>
        </p:txBody>
      </p:sp>
      <p:grpSp>
        <p:nvGrpSpPr>
          <p:cNvPr id="7" name="Gruppe 6"/>
          <p:cNvGrpSpPr/>
          <p:nvPr/>
        </p:nvGrpSpPr>
        <p:grpSpPr>
          <a:xfrm>
            <a:off x="575009" y="4653626"/>
            <a:ext cx="8060992" cy="400110"/>
            <a:chOff x="575008" y="4027486"/>
            <a:chExt cx="6488731" cy="394228"/>
          </a:xfrm>
        </p:grpSpPr>
        <p:sp>
          <p:nvSpPr>
            <p:cNvPr id="8" name="Rectangle 9"/>
            <p:cNvSpPr/>
            <p:nvPr/>
          </p:nvSpPr>
          <p:spPr>
            <a:xfrm>
              <a:off x="5913212" y="4066414"/>
              <a:ext cx="428037" cy="304343"/>
            </a:xfrm>
            <a:prstGeom prst="rect">
              <a:avLst/>
            </a:prstGeom>
            <a:solidFill>
              <a:schemeClr val="tx2">
                <a:lumMod val="60000"/>
                <a:lumOff val="40000"/>
              </a:schemeClr>
            </a:solid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n=</a:t>
              </a:r>
            </a:p>
          </p:txBody>
        </p:sp>
        <p:sp>
          <p:nvSpPr>
            <p:cNvPr id="9" name="Rectangle 6"/>
            <p:cNvSpPr/>
            <p:nvPr/>
          </p:nvSpPr>
          <p:spPr>
            <a:xfrm>
              <a:off x="575008" y="4066414"/>
              <a:ext cx="5338204" cy="304343"/>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nvGrpSpPr>
            <p:cNvPr id="12" name="Gruppe 11"/>
            <p:cNvGrpSpPr/>
            <p:nvPr/>
          </p:nvGrpSpPr>
          <p:grpSpPr>
            <a:xfrm>
              <a:off x="575008" y="4027486"/>
              <a:ext cx="5338203" cy="394228"/>
              <a:chOff x="554478" y="2624376"/>
              <a:chExt cx="5338203" cy="394228"/>
            </a:xfrm>
          </p:grpSpPr>
          <p:sp>
            <p:nvSpPr>
              <p:cNvPr id="15" name="Rectangle 7"/>
              <p:cNvSpPr/>
              <p:nvPr/>
            </p:nvSpPr>
            <p:spPr>
              <a:xfrm>
                <a:off x="554478" y="2663304"/>
                <a:ext cx="428037" cy="30434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noProof="1"/>
                  <a:t>?</a:t>
                </a:r>
              </a:p>
            </p:txBody>
          </p:sp>
          <p:sp>
            <p:nvSpPr>
              <p:cNvPr id="16" name="TextBox 10"/>
              <p:cNvSpPr txBox="1"/>
              <p:nvPr/>
            </p:nvSpPr>
            <p:spPr>
              <a:xfrm>
                <a:off x="982514" y="2624376"/>
                <a:ext cx="4910167" cy="394228"/>
              </a:xfrm>
              <a:prstGeom prst="rect">
                <a:avLst/>
              </a:prstGeom>
              <a:noFill/>
            </p:spPr>
            <p:txBody>
              <a:bodyPr wrap="square" rtlCol="0" anchor="ctr" anchorCtr="0">
                <a:spAutoFit/>
              </a:bodyPr>
              <a:lstStyle/>
              <a:p>
                <a:r>
                  <a:rPr lang="nb-NO" sz="1000" dirty="0">
                    <a:solidFill>
                      <a:schemeClr val="tx1">
                        <a:lumMod val="50000"/>
                        <a:lumOff val="50000"/>
                      </a:schemeClr>
                    </a:solidFill>
                    <a:cs typeface="Arial"/>
                  </a:rPr>
                  <a:t>Det er vanskelig å snakke med besteforeldre om å redusere bruken av alkohol når de skal være sammen med barnebarn i julen </a:t>
                </a:r>
              </a:p>
            </p:txBody>
          </p:sp>
        </p:grpSp>
        <p:sp>
          <p:nvSpPr>
            <p:cNvPr id="13" name="TextBox 11"/>
            <p:cNvSpPr txBox="1"/>
            <p:nvPr/>
          </p:nvSpPr>
          <p:spPr>
            <a:xfrm>
              <a:off x="6341249" y="4102928"/>
              <a:ext cx="722490" cy="233397"/>
            </a:xfrm>
            <a:prstGeom prst="rect">
              <a:avLst/>
            </a:prstGeom>
            <a:noFill/>
          </p:spPr>
          <p:txBody>
            <a:bodyPr wrap="square" rtlCol="0" anchor="ctr" anchorCtr="0">
              <a:spAutoFit/>
            </a:bodyPr>
            <a:lstStyle/>
            <a:p>
              <a:pPr>
                <a:lnSpc>
                  <a:spcPct val="90000"/>
                </a:lnSpc>
              </a:pPr>
              <a:r>
                <a:rPr lang="nb-NO" sz="1000" dirty="0">
                  <a:solidFill>
                    <a:schemeClr val="tx1">
                      <a:lumMod val="50000"/>
                      <a:lumOff val="50000"/>
                    </a:schemeClr>
                  </a:solidFill>
                  <a:latin typeface="Arial"/>
                  <a:cs typeface="Arial"/>
                </a:rPr>
                <a:t>1018</a:t>
              </a:r>
            </a:p>
          </p:txBody>
        </p:sp>
        <p:sp>
          <p:nvSpPr>
            <p:cNvPr id="14" name="Rectangle 6"/>
            <p:cNvSpPr/>
            <p:nvPr/>
          </p:nvSpPr>
          <p:spPr>
            <a:xfrm>
              <a:off x="5913212" y="4066414"/>
              <a:ext cx="1150527" cy="304343"/>
            </a:xfrm>
            <a:prstGeom prst="rect">
              <a:avLst/>
            </a:prstGeom>
            <a:no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graphicFrame>
        <p:nvGraphicFramePr>
          <p:cNvPr id="17" name="Plassholder for innhold 7"/>
          <p:cNvGraphicFramePr>
            <a:graphicFrameLocks noGrp="1"/>
          </p:cNvGraphicFramePr>
          <p:nvPr>
            <p:ph idx="1"/>
            <p:extLst>
              <p:ext uri="{D42A27DB-BD31-4B8C-83A1-F6EECF244321}">
                <p14:modId xmlns:p14="http://schemas.microsoft.com/office/powerpoint/2010/main" val="519641925"/>
              </p:ext>
            </p:extLst>
          </p:nvPr>
        </p:nvGraphicFramePr>
        <p:xfrm>
          <a:off x="575008" y="1275941"/>
          <a:ext cx="7163439" cy="320862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p:cNvSpPr txBox="1"/>
          <p:nvPr/>
        </p:nvSpPr>
        <p:spPr>
          <a:xfrm>
            <a:off x="680644" y="838773"/>
            <a:ext cx="8050845" cy="400110"/>
          </a:xfrm>
          <a:prstGeom prst="rect">
            <a:avLst/>
          </a:prstGeom>
          <a:noFill/>
        </p:spPr>
        <p:txBody>
          <a:bodyPr wrap="square" rtlCol="0">
            <a:spAutoFit/>
          </a:bodyPr>
          <a:lstStyle/>
          <a:p>
            <a:r>
              <a:rPr lang="nb-NO" sz="1000" dirty="0">
                <a:solidFill>
                  <a:schemeClr val="tx1">
                    <a:lumMod val="75000"/>
                    <a:lumOff val="25000"/>
                  </a:schemeClr>
                </a:solidFill>
                <a:latin typeface="Arial"/>
                <a:cs typeface="Arial"/>
              </a:rPr>
              <a:t>Flere i aldersgruppen 30-49 år enn under 30 år som svarer at de synes det er vanskelig å snakke med besteforeldre om reduksjon av alkohol med barnebarn i julen.</a:t>
            </a:r>
          </a:p>
        </p:txBody>
      </p:sp>
    </p:spTree>
    <p:extLst>
      <p:ext uri="{BB962C8B-B14F-4D97-AF65-F5344CB8AC3E}">
        <p14:creationId xmlns:p14="http://schemas.microsoft.com/office/powerpoint/2010/main" val="16313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8" y="0"/>
            <a:ext cx="8290385" cy="752130"/>
          </a:xfrm>
        </p:spPr>
        <p:txBody>
          <a:bodyPr>
            <a:noAutofit/>
          </a:bodyPr>
          <a:lstStyle/>
          <a:p>
            <a:r>
              <a:rPr lang="nb-NO" sz="2000" dirty="0"/>
              <a:t>Halvparten mener besteforeldre bør la være å drikke alkohol i julehøytiden når barnebarn er til stede</a:t>
            </a:r>
          </a:p>
        </p:txBody>
      </p:sp>
      <p:sp>
        <p:nvSpPr>
          <p:cNvPr id="4" name="Plassholder for lysbildenummer 3"/>
          <p:cNvSpPr>
            <a:spLocks noGrp="1"/>
          </p:cNvSpPr>
          <p:nvPr>
            <p:ph type="sldNum" sz="quarter" idx="4"/>
          </p:nvPr>
        </p:nvSpPr>
        <p:spPr/>
        <p:txBody>
          <a:bodyPr/>
          <a:lstStyle/>
          <a:p>
            <a:fld id="{823C786B-00E7-DB41-806F-E79E1C851EEF}" type="slidenum">
              <a:rPr lang="nb-NO" smtClean="0"/>
              <a:pPr/>
              <a:t>11</a:t>
            </a:fld>
            <a:endParaRPr lang="nb-NO" dirty="0"/>
          </a:p>
        </p:txBody>
      </p:sp>
      <p:grpSp>
        <p:nvGrpSpPr>
          <p:cNvPr id="7" name="Gruppe 6"/>
          <p:cNvGrpSpPr/>
          <p:nvPr/>
        </p:nvGrpSpPr>
        <p:grpSpPr>
          <a:xfrm>
            <a:off x="575009" y="4693136"/>
            <a:ext cx="8060992" cy="308884"/>
            <a:chOff x="575008" y="4066414"/>
            <a:chExt cx="6488731" cy="304343"/>
          </a:xfrm>
        </p:grpSpPr>
        <p:sp>
          <p:nvSpPr>
            <p:cNvPr id="8" name="Rectangle 9"/>
            <p:cNvSpPr/>
            <p:nvPr/>
          </p:nvSpPr>
          <p:spPr>
            <a:xfrm>
              <a:off x="5913212" y="4066414"/>
              <a:ext cx="428037" cy="304343"/>
            </a:xfrm>
            <a:prstGeom prst="rect">
              <a:avLst/>
            </a:prstGeom>
            <a:solidFill>
              <a:schemeClr val="tx2">
                <a:lumMod val="60000"/>
                <a:lumOff val="40000"/>
              </a:schemeClr>
            </a:solid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n=</a:t>
              </a:r>
            </a:p>
          </p:txBody>
        </p:sp>
        <p:sp>
          <p:nvSpPr>
            <p:cNvPr id="9" name="Rectangle 6"/>
            <p:cNvSpPr/>
            <p:nvPr/>
          </p:nvSpPr>
          <p:spPr>
            <a:xfrm>
              <a:off x="575008" y="4066414"/>
              <a:ext cx="5338204" cy="304343"/>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nvGrpSpPr>
            <p:cNvPr id="12" name="Gruppe 11"/>
            <p:cNvGrpSpPr/>
            <p:nvPr/>
          </p:nvGrpSpPr>
          <p:grpSpPr>
            <a:xfrm>
              <a:off x="575008" y="4066414"/>
              <a:ext cx="5338203" cy="304343"/>
              <a:chOff x="554478" y="2663304"/>
              <a:chExt cx="5338203" cy="304343"/>
            </a:xfrm>
          </p:grpSpPr>
          <p:sp>
            <p:nvSpPr>
              <p:cNvPr id="15" name="Rectangle 7"/>
              <p:cNvSpPr/>
              <p:nvPr/>
            </p:nvSpPr>
            <p:spPr>
              <a:xfrm>
                <a:off x="554478" y="2663304"/>
                <a:ext cx="428037" cy="30434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noProof="1"/>
                  <a:t>?</a:t>
                </a:r>
              </a:p>
            </p:txBody>
          </p:sp>
          <p:sp>
            <p:nvSpPr>
              <p:cNvPr id="16" name="TextBox 10"/>
              <p:cNvSpPr txBox="1"/>
              <p:nvPr/>
            </p:nvSpPr>
            <p:spPr>
              <a:xfrm>
                <a:off x="982514" y="2700189"/>
                <a:ext cx="4910167" cy="242601"/>
              </a:xfrm>
              <a:prstGeom prst="rect">
                <a:avLst/>
              </a:prstGeom>
              <a:noFill/>
            </p:spPr>
            <p:txBody>
              <a:bodyPr wrap="square" rtlCol="0" anchor="ctr" anchorCtr="0">
                <a:spAutoFit/>
              </a:bodyPr>
              <a:lstStyle/>
              <a:p>
                <a:r>
                  <a:rPr lang="nb-NO" sz="1000" dirty="0">
                    <a:solidFill>
                      <a:schemeClr val="tx1">
                        <a:lumMod val="50000"/>
                        <a:lumOff val="50000"/>
                      </a:schemeClr>
                    </a:solidFill>
                    <a:cs typeface="Arial"/>
                  </a:rPr>
                  <a:t>Besteforeldre bør la være å drikke alkohol i julehøytiden når barnebarn er til stede </a:t>
                </a:r>
              </a:p>
            </p:txBody>
          </p:sp>
        </p:grpSp>
        <p:sp>
          <p:nvSpPr>
            <p:cNvPr id="13" name="TextBox 11"/>
            <p:cNvSpPr txBox="1"/>
            <p:nvPr/>
          </p:nvSpPr>
          <p:spPr>
            <a:xfrm>
              <a:off x="6341249" y="4102928"/>
              <a:ext cx="722490" cy="233397"/>
            </a:xfrm>
            <a:prstGeom prst="rect">
              <a:avLst/>
            </a:prstGeom>
            <a:noFill/>
          </p:spPr>
          <p:txBody>
            <a:bodyPr wrap="square" rtlCol="0" anchor="ctr" anchorCtr="0">
              <a:spAutoFit/>
            </a:bodyPr>
            <a:lstStyle/>
            <a:p>
              <a:pPr>
                <a:lnSpc>
                  <a:spcPct val="90000"/>
                </a:lnSpc>
              </a:pPr>
              <a:r>
                <a:rPr lang="nb-NO" sz="1000" dirty="0">
                  <a:solidFill>
                    <a:schemeClr val="tx1">
                      <a:lumMod val="50000"/>
                      <a:lumOff val="50000"/>
                    </a:schemeClr>
                  </a:solidFill>
                  <a:latin typeface="Arial"/>
                  <a:cs typeface="Arial"/>
                </a:rPr>
                <a:t>1018</a:t>
              </a:r>
            </a:p>
          </p:txBody>
        </p:sp>
        <p:sp>
          <p:nvSpPr>
            <p:cNvPr id="14" name="Rectangle 6"/>
            <p:cNvSpPr/>
            <p:nvPr/>
          </p:nvSpPr>
          <p:spPr>
            <a:xfrm>
              <a:off x="5913212" y="4066414"/>
              <a:ext cx="1150527" cy="304343"/>
            </a:xfrm>
            <a:prstGeom prst="rect">
              <a:avLst/>
            </a:prstGeom>
            <a:no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graphicFrame>
        <p:nvGraphicFramePr>
          <p:cNvPr id="17" name="Plassholder for innhold 7"/>
          <p:cNvGraphicFramePr>
            <a:graphicFrameLocks noGrp="1"/>
          </p:cNvGraphicFramePr>
          <p:nvPr>
            <p:ph idx="1"/>
            <p:extLst>
              <p:ext uri="{D42A27DB-BD31-4B8C-83A1-F6EECF244321}">
                <p14:modId xmlns:p14="http://schemas.microsoft.com/office/powerpoint/2010/main" val="983350244"/>
              </p:ext>
            </p:extLst>
          </p:nvPr>
        </p:nvGraphicFramePr>
        <p:xfrm>
          <a:off x="575008" y="1275941"/>
          <a:ext cx="7163439" cy="3208627"/>
        </p:xfrm>
        <a:graphic>
          <a:graphicData uri="http://schemas.openxmlformats.org/drawingml/2006/chart">
            <c:chart xmlns:c="http://schemas.openxmlformats.org/drawingml/2006/chart" xmlns:r="http://schemas.openxmlformats.org/officeDocument/2006/relationships" r:id="rId3"/>
          </a:graphicData>
        </a:graphic>
      </p:graphicFrame>
      <p:sp>
        <p:nvSpPr>
          <p:cNvPr id="18" name="TekstSylinder 17"/>
          <p:cNvSpPr txBox="1"/>
          <p:nvPr/>
        </p:nvSpPr>
        <p:spPr>
          <a:xfrm>
            <a:off x="680644" y="838773"/>
            <a:ext cx="8050845" cy="400110"/>
          </a:xfrm>
          <a:prstGeom prst="rect">
            <a:avLst/>
          </a:prstGeom>
          <a:noFill/>
        </p:spPr>
        <p:txBody>
          <a:bodyPr wrap="square" rtlCol="0">
            <a:spAutoFit/>
          </a:bodyPr>
          <a:lstStyle/>
          <a:p>
            <a:r>
              <a:rPr lang="nb-NO" sz="1000" dirty="0">
                <a:solidFill>
                  <a:schemeClr val="tx1">
                    <a:lumMod val="75000"/>
                    <a:lumOff val="25000"/>
                  </a:schemeClr>
                </a:solidFill>
                <a:latin typeface="Arial"/>
                <a:cs typeface="Arial"/>
              </a:rPr>
              <a:t>Kvinner mener i større grad enn menn at besteforeldre bør la være å drikke alkohol i julen med barnebarn til stede. Færrest i Oslo som svarer at de er helt enig. Flere over 50 år enn under 30 år som svarer at de er helt enig. </a:t>
            </a:r>
          </a:p>
        </p:txBody>
      </p:sp>
    </p:spTree>
    <p:extLst>
      <p:ext uri="{BB962C8B-B14F-4D97-AF65-F5344CB8AC3E}">
        <p14:creationId xmlns:p14="http://schemas.microsoft.com/office/powerpoint/2010/main" val="1536069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tekst 1"/>
          <p:cNvSpPr>
            <a:spLocks noGrp="1"/>
          </p:cNvSpPr>
          <p:nvPr>
            <p:ph type="body" sz="quarter" idx="15"/>
          </p:nvPr>
        </p:nvSpPr>
        <p:spPr/>
        <p:txBody>
          <a:bodyPr/>
          <a:lstStyle/>
          <a:p>
            <a:r>
              <a:rPr lang="nb-NO" dirty="0"/>
              <a:t>IOGT </a:t>
            </a:r>
          </a:p>
        </p:txBody>
      </p:sp>
      <p:sp>
        <p:nvSpPr>
          <p:cNvPr id="3" name="Plassholder for tekst 2"/>
          <p:cNvSpPr>
            <a:spLocks noGrp="1"/>
          </p:cNvSpPr>
          <p:nvPr>
            <p:ph type="body" sz="quarter" idx="16"/>
          </p:nvPr>
        </p:nvSpPr>
        <p:spPr/>
        <p:txBody>
          <a:bodyPr/>
          <a:lstStyle/>
          <a:p>
            <a:r>
              <a:rPr lang="nb-NO" dirty="0" err="1"/>
              <a:t>Hélène</a:t>
            </a:r>
            <a:r>
              <a:rPr lang="nb-NO" dirty="0"/>
              <a:t> A. Formo</a:t>
            </a:r>
            <a:endParaRPr lang="nb-NO" dirty="0">
              <a:solidFill>
                <a:schemeClr val="bg1">
                  <a:lumMod val="50000"/>
                </a:schemeClr>
              </a:solidFill>
            </a:endParaRPr>
          </a:p>
        </p:txBody>
      </p:sp>
      <p:sp>
        <p:nvSpPr>
          <p:cNvPr id="4" name="Plassholder for tekst 3"/>
          <p:cNvSpPr>
            <a:spLocks noGrp="1"/>
          </p:cNvSpPr>
          <p:nvPr>
            <p:ph type="body" sz="quarter" idx="17"/>
          </p:nvPr>
        </p:nvSpPr>
        <p:spPr>
          <a:xfrm>
            <a:off x="1708051" y="2612572"/>
            <a:ext cx="2682519" cy="595400"/>
          </a:xfrm>
        </p:spPr>
        <p:txBody>
          <a:bodyPr/>
          <a:lstStyle/>
          <a:p>
            <a:r>
              <a:rPr lang="nb-NO" dirty="0">
                <a:ea typeface="ＭＳ Ｐゴシック" charset="0"/>
                <a:cs typeface="ＭＳ Ｐゴシック" charset="0"/>
              </a:rPr>
              <a:t>Kartlegge den norske befolkningens syn på ulike spørsmål knyttet til alkohol og alkoholfrie alternativer</a:t>
            </a:r>
          </a:p>
          <a:p>
            <a:endParaRPr lang="nb-NO" dirty="0"/>
          </a:p>
        </p:txBody>
      </p:sp>
      <p:sp>
        <p:nvSpPr>
          <p:cNvPr id="5" name="Plassholder for tekst 4"/>
          <p:cNvSpPr>
            <a:spLocks noGrp="1"/>
          </p:cNvSpPr>
          <p:nvPr>
            <p:ph type="body" sz="quarter" idx="18"/>
          </p:nvPr>
        </p:nvSpPr>
        <p:spPr/>
        <p:txBody>
          <a:bodyPr/>
          <a:lstStyle/>
          <a:p>
            <a:r>
              <a:rPr lang="nb-NO" dirty="0"/>
              <a:t>Undersøkelsen er gjennomført i uke 44, 2017 </a:t>
            </a:r>
          </a:p>
        </p:txBody>
      </p:sp>
      <p:sp>
        <p:nvSpPr>
          <p:cNvPr id="6" name="Plassholder for tekst 5"/>
          <p:cNvSpPr>
            <a:spLocks noGrp="1"/>
          </p:cNvSpPr>
          <p:nvPr>
            <p:ph type="body" sz="quarter" idx="19"/>
          </p:nvPr>
        </p:nvSpPr>
        <p:spPr/>
        <p:txBody>
          <a:bodyPr/>
          <a:lstStyle/>
          <a:p>
            <a:r>
              <a:rPr lang="nb-NO" dirty="0" err="1"/>
              <a:t>Webbaserte</a:t>
            </a:r>
            <a:r>
              <a:rPr lang="nb-NO" dirty="0"/>
              <a:t> intervjuer</a:t>
            </a:r>
          </a:p>
        </p:txBody>
      </p:sp>
      <p:sp>
        <p:nvSpPr>
          <p:cNvPr id="7" name="Plassholder for tekst 6"/>
          <p:cNvSpPr>
            <a:spLocks noGrp="1"/>
          </p:cNvSpPr>
          <p:nvPr>
            <p:ph type="body" sz="quarter" idx="21"/>
          </p:nvPr>
        </p:nvSpPr>
        <p:spPr/>
        <p:txBody>
          <a:bodyPr/>
          <a:lstStyle/>
          <a:p>
            <a:r>
              <a:rPr lang="nb-NO" dirty="0"/>
              <a:t>Den norske befolkningen over 18 år</a:t>
            </a:r>
          </a:p>
        </p:txBody>
      </p:sp>
      <p:sp>
        <p:nvSpPr>
          <p:cNvPr id="8" name="Plassholder for tekst 7"/>
          <p:cNvSpPr>
            <a:spLocks noGrp="1"/>
          </p:cNvSpPr>
          <p:nvPr>
            <p:ph type="body" sz="quarter" idx="22"/>
          </p:nvPr>
        </p:nvSpPr>
        <p:spPr>
          <a:xfrm>
            <a:off x="5226973" y="3844160"/>
            <a:ext cx="2734998" cy="514253"/>
          </a:xfrm>
        </p:spPr>
        <p:txBody>
          <a:bodyPr/>
          <a:lstStyle/>
          <a:p>
            <a:r>
              <a:rPr lang="nb-NO" dirty="0"/>
              <a:t>1018 intervjuer mot et landsrepresentativt utvalg av den norske befolkningen, hentet fra </a:t>
            </a:r>
            <a:r>
              <a:rPr lang="nb-NO" dirty="0" err="1"/>
              <a:t>Norstats</a:t>
            </a:r>
            <a:r>
              <a:rPr lang="nb-NO" dirty="0"/>
              <a:t> respondentbase, </a:t>
            </a:r>
            <a:r>
              <a:rPr lang="nb-NO" dirty="0" err="1"/>
              <a:t>panel.no</a:t>
            </a:r>
            <a:r>
              <a:rPr lang="nb-NO" dirty="0"/>
              <a:t>. Feilmarginer +/- 1,3-3,2%</a:t>
            </a:r>
          </a:p>
        </p:txBody>
      </p:sp>
      <p:sp>
        <p:nvSpPr>
          <p:cNvPr id="9" name="Tittel 8"/>
          <p:cNvSpPr>
            <a:spLocks noGrp="1"/>
          </p:cNvSpPr>
          <p:nvPr>
            <p:ph type="title"/>
          </p:nvPr>
        </p:nvSpPr>
        <p:spPr/>
        <p:txBody>
          <a:bodyPr/>
          <a:lstStyle/>
          <a:p>
            <a:endParaRPr lang="nb-NO"/>
          </a:p>
        </p:txBody>
      </p:sp>
      <p:sp>
        <p:nvSpPr>
          <p:cNvPr id="10" name="Plassholder for lysbildenummer 9"/>
          <p:cNvSpPr>
            <a:spLocks noGrp="1"/>
          </p:cNvSpPr>
          <p:nvPr>
            <p:ph type="sldNum" sz="quarter" idx="4"/>
          </p:nvPr>
        </p:nvSpPr>
        <p:spPr/>
        <p:txBody>
          <a:bodyPr/>
          <a:lstStyle/>
          <a:p>
            <a:fld id="{823C786B-00E7-DB41-806F-E79E1C851EEF}" type="slidenum">
              <a:rPr lang="nb-NO" smtClean="0"/>
              <a:pPr/>
              <a:t>2</a:t>
            </a:fld>
            <a:endParaRPr lang="nb-NO" dirty="0"/>
          </a:p>
        </p:txBody>
      </p:sp>
    </p:spTree>
    <p:extLst>
      <p:ext uri="{BB962C8B-B14F-4D97-AF65-F5344CB8AC3E}">
        <p14:creationId xmlns:p14="http://schemas.microsoft.com/office/powerpoint/2010/main" val="1092427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9" name="Plassholder for innhold 11"/>
          <p:cNvGraphicFramePr>
            <a:graphicFrameLocks noGrp="1"/>
          </p:cNvGraphicFramePr>
          <p:nvPr>
            <p:ph sz="half" idx="2"/>
            <p:extLst/>
          </p:nvPr>
        </p:nvGraphicFramePr>
        <p:xfrm>
          <a:off x="482603" y="1251042"/>
          <a:ext cx="3396609" cy="156619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tel 1"/>
          <p:cNvSpPr>
            <a:spLocks noGrp="1"/>
          </p:cNvSpPr>
          <p:nvPr>
            <p:ph type="title"/>
          </p:nvPr>
        </p:nvSpPr>
        <p:spPr/>
        <p:txBody>
          <a:bodyPr/>
          <a:lstStyle/>
          <a:p>
            <a:r>
              <a:rPr lang="nb-NO" dirty="0"/>
              <a:t>Utvalget</a:t>
            </a:r>
          </a:p>
        </p:txBody>
      </p:sp>
      <p:sp>
        <p:nvSpPr>
          <p:cNvPr id="5" name="Plassholder for lysbildenummer 4"/>
          <p:cNvSpPr>
            <a:spLocks noGrp="1"/>
          </p:cNvSpPr>
          <p:nvPr>
            <p:ph type="sldNum" sz="quarter" idx="4"/>
          </p:nvPr>
        </p:nvSpPr>
        <p:spPr/>
        <p:txBody>
          <a:bodyPr/>
          <a:lstStyle/>
          <a:p>
            <a:fld id="{823C786B-00E7-DB41-806F-E79E1C851EEF}" type="slidenum">
              <a:rPr lang="nb-NO" smtClean="0"/>
              <a:pPr/>
              <a:t>3</a:t>
            </a:fld>
            <a:endParaRPr lang="nb-NO" dirty="0"/>
          </a:p>
        </p:txBody>
      </p:sp>
      <p:sp>
        <p:nvSpPr>
          <p:cNvPr id="6" name="TekstSylinder 5"/>
          <p:cNvSpPr txBox="1"/>
          <p:nvPr/>
        </p:nvSpPr>
        <p:spPr>
          <a:xfrm>
            <a:off x="473254" y="989000"/>
            <a:ext cx="3086100" cy="219291"/>
          </a:xfrm>
          <a:prstGeom prst="rect">
            <a:avLst/>
          </a:prstGeom>
          <a:noFill/>
        </p:spPr>
        <p:txBody>
          <a:bodyPr wrap="square" rtlCol="0">
            <a:spAutoFit/>
          </a:bodyPr>
          <a:lstStyle/>
          <a:p>
            <a:r>
              <a:rPr lang="nb-NO" sz="825" dirty="0">
                <a:solidFill>
                  <a:schemeClr val="tx1">
                    <a:lumMod val="65000"/>
                    <a:lumOff val="35000"/>
                  </a:schemeClr>
                </a:solidFill>
              </a:rPr>
              <a:t>Kjønn:</a:t>
            </a:r>
          </a:p>
        </p:txBody>
      </p:sp>
      <p:sp>
        <p:nvSpPr>
          <p:cNvPr id="7" name="TekstSylinder 6"/>
          <p:cNvSpPr txBox="1"/>
          <p:nvPr/>
        </p:nvSpPr>
        <p:spPr>
          <a:xfrm>
            <a:off x="4002221" y="969039"/>
            <a:ext cx="3086100" cy="219291"/>
          </a:xfrm>
          <a:prstGeom prst="rect">
            <a:avLst/>
          </a:prstGeom>
          <a:noFill/>
        </p:spPr>
        <p:txBody>
          <a:bodyPr wrap="square" rtlCol="0">
            <a:spAutoFit/>
          </a:bodyPr>
          <a:lstStyle/>
          <a:p>
            <a:r>
              <a:rPr lang="nb-NO" sz="825" dirty="0">
                <a:solidFill>
                  <a:schemeClr val="tx1">
                    <a:lumMod val="65000"/>
                    <a:lumOff val="35000"/>
                  </a:schemeClr>
                </a:solidFill>
              </a:rPr>
              <a:t>Alder:</a:t>
            </a:r>
          </a:p>
        </p:txBody>
      </p:sp>
      <p:grpSp>
        <p:nvGrpSpPr>
          <p:cNvPr id="8" name="Gruppe 7"/>
          <p:cNvGrpSpPr/>
          <p:nvPr/>
        </p:nvGrpSpPr>
        <p:grpSpPr>
          <a:xfrm>
            <a:off x="866538" y="1413327"/>
            <a:ext cx="1490085" cy="1270400"/>
            <a:chOff x="1178560" y="4175760"/>
            <a:chExt cx="1930400" cy="1930400"/>
          </a:xfrm>
        </p:grpSpPr>
        <p:pic>
          <p:nvPicPr>
            <p:cNvPr id="9" name="Bilde 8"/>
            <p:cNvPicPr>
              <a:picLocks noChangeAspect="1"/>
            </p:cNvPicPr>
            <p:nvPr/>
          </p:nvPicPr>
          <p:blipFill>
            <a:blip r:embed="rId3" cstate="email">
              <a:duotone>
                <a:schemeClr val="accent1">
                  <a:shade val="45000"/>
                  <a:satMod val="135000"/>
                </a:schemeClr>
                <a:prstClr val="white"/>
              </a:duotone>
              <a:alphaModFix amt="67000"/>
              <a:extLst>
                <a:ext uri="{28A0092B-C50C-407E-A947-70E740481C1C}">
                  <a14:useLocalDpi xmlns:a14="http://schemas.microsoft.com/office/drawing/2010/main"/>
                </a:ext>
              </a:extLst>
            </a:blip>
            <a:stretch>
              <a:fillRect/>
            </a:stretch>
          </p:blipFill>
          <p:spPr>
            <a:xfrm>
              <a:off x="1178560" y="4175760"/>
              <a:ext cx="1930400" cy="1930400"/>
            </a:xfrm>
            <a:prstGeom prst="rect">
              <a:avLst/>
            </a:prstGeom>
          </p:spPr>
        </p:pic>
        <p:sp>
          <p:nvSpPr>
            <p:cNvPr id="10" name="TekstSylinder 9"/>
            <p:cNvSpPr txBox="1"/>
            <p:nvPr/>
          </p:nvSpPr>
          <p:spPr>
            <a:xfrm>
              <a:off x="1534162" y="4643121"/>
              <a:ext cx="621343" cy="350754"/>
            </a:xfrm>
            <a:prstGeom prst="rect">
              <a:avLst/>
            </a:prstGeom>
            <a:noFill/>
          </p:spPr>
          <p:txBody>
            <a:bodyPr wrap="none" rtlCol="0">
              <a:spAutoFit/>
            </a:bodyPr>
            <a:lstStyle/>
            <a:p>
              <a:r>
                <a:rPr lang="nb-NO" sz="900" dirty="0">
                  <a:solidFill>
                    <a:schemeClr val="bg1"/>
                  </a:solidFill>
                  <a:latin typeface="Arial"/>
                  <a:cs typeface="Arial"/>
                </a:rPr>
                <a:t> 50% </a:t>
              </a:r>
            </a:p>
          </p:txBody>
        </p:sp>
        <p:sp>
          <p:nvSpPr>
            <p:cNvPr id="11" name="TekstSylinder 10"/>
            <p:cNvSpPr txBox="1"/>
            <p:nvPr/>
          </p:nvSpPr>
          <p:spPr>
            <a:xfrm>
              <a:off x="2286513" y="4643121"/>
              <a:ext cx="621343" cy="350754"/>
            </a:xfrm>
            <a:prstGeom prst="rect">
              <a:avLst/>
            </a:prstGeom>
            <a:noFill/>
          </p:spPr>
          <p:txBody>
            <a:bodyPr wrap="none" rtlCol="0">
              <a:spAutoFit/>
            </a:bodyPr>
            <a:lstStyle/>
            <a:p>
              <a:r>
                <a:rPr lang="nb-NO" sz="900" dirty="0">
                  <a:solidFill>
                    <a:schemeClr val="bg1"/>
                  </a:solidFill>
                  <a:latin typeface="Arial"/>
                  <a:cs typeface="Arial"/>
                </a:rPr>
                <a:t> 50% </a:t>
              </a:r>
            </a:p>
          </p:txBody>
        </p:sp>
      </p:grpSp>
      <p:graphicFrame>
        <p:nvGraphicFramePr>
          <p:cNvPr id="12" name="Plassholder for innhold 11"/>
          <p:cNvGraphicFramePr>
            <a:graphicFrameLocks noGrp="1"/>
          </p:cNvGraphicFramePr>
          <p:nvPr>
            <p:ph sz="half" idx="2"/>
            <p:extLst>
              <p:ext uri="{D42A27DB-BD31-4B8C-83A1-F6EECF244321}">
                <p14:modId xmlns:p14="http://schemas.microsoft.com/office/powerpoint/2010/main" val="1809631447"/>
              </p:ext>
            </p:extLst>
          </p:nvPr>
        </p:nvGraphicFramePr>
        <p:xfrm>
          <a:off x="4096473" y="1221836"/>
          <a:ext cx="3396609" cy="159539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3" name="Plassholder for innhold 11"/>
          <p:cNvGraphicFramePr>
            <a:graphicFrameLocks noGrp="1"/>
          </p:cNvGraphicFramePr>
          <p:nvPr>
            <p:ph sz="half" idx="2"/>
            <p:extLst>
              <p:ext uri="{D42A27DB-BD31-4B8C-83A1-F6EECF244321}">
                <p14:modId xmlns:p14="http://schemas.microsoft.com/office/powerpoint/2010/main" val="1931387579"/>
              </p:ext>
            </p:extLst>
          </p:nvPr>
        </p:nvGraphicFramePr>
        <p:xfrm>
          <a:off x="473254" y="3078361"/>
          <a:ext cx="3405959" cy="1557653"/>
        </p:xfrm>
        <a:graphic>
          <a:graphicData uri="http://schemas.openxmlformats.org/drawingml/2006/chart">
            <c:chart xmlns:c="http://schemas.openxmlformats.org/drawingml/2006/chart" xmlns:r="http://schemas.openxmlformats.org/officeDocument/2006/relationships" r:id="rId5"/>
          </a:graphicData>
        </a:graphic>
      </p:graphicFrame>
      <p:sp>
        <p:nvSpPr>
          <p:cNvPr id="14" name="TekstSylinder 13"/>
          <p:cNvSpPr txBox="1"/>
          <p:nvPr/>
        </p:nvSpPr>
        <p:spPr>
          <a:xfrm>
            <a:off x="473254" y="2865860"/>
            <a:ext cx="3086100" cy="219291"/>
          </a:xfrm>
          <a:prstGeom prst="rect">
            <a:avLst/>
          </a:prstGeom>
          <a:noFill/>
        </p:spPr>
        <p:txBody>
          <a:bodyPr wrap="square" rtlCol="0">
            <a:spAutoFit/>
          </a:bodyPr>
          <a:lstStyle/>
          <a:p>
            <a:r>
              <a:rPr lang="nb-NO" sz="825" dirty="0">
                <a:solidFill>
                  <a:schemeClr val="tx1">
                    <a:lumMod val="65000"/>
                    <a:lumOff val="35000"/>
                  </a:schemeClr>
                </a:solidFill>
              </a:rPr>
              <a:t>Landsdel:</a:t>
            </a:r>
          </a:p>
        </p:txBody>
      </p:sp>
    </p:spTree>
    <p:extLst>
      <p:ext uri="{BB962C8B-B14F-4D97-AF65-F5344CB8AC3E}">
        <p14:creationId xmlns:p14="http://schemas.microsoft.com/office/powerpoint/2010/main" val="2405752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8" y="-1303"/>
            <a:ext cx="8217299" cy="752130"/>
          </a:xfrm>
        </p:spPr>
        <p:txBody>
          <a:bodyPr>
            <a:noAutofit/>
          </a:bodyPr>
          <a:lstStyle/>
          <a:p>
            <a:r>
              <a:rPr lang="nb-NO" dirty="0"/>
              <a:t>Viktigste funn</a:t>
            </a:r>
          </a:p>
        </p:txBody>
      </p:sp>
      <p:sp>
        <p:nvSpPr>
          <p:cNvPr id="5" name="TekstSylinder 4"/>
          <p:cNvSpPr txBox="1"/>
          <p:nvPr/>
        </p:nvSpPr>
        <p:spPr>
          <a:xfrm>
            <a:off x="260195" y="1120103"/>
            <a:ext cx="8207297" cy="2862322"/>
          </a:xfrm>
          <a:prstGeom prst="rect">
            <a:avLst/>
          </a:prstGeom>
          <a:noFill/>
        </p:spPr>
        <p:txBody>
          <a:bodyPr wrap="square" rtlCol="0">
            <a:spAutoFit/>
          </a:bodyPr>
          <a:lstStyle/>
          <a:p>
            <a:pPr marL="742950" lvl="1" indent="-285750">
              <a:buFont typeface="Arial" charset="0"/>
              <a:buChar char="•"/>
            </a:pPr>
            <a:r>
              <a:rPr lang="nb-NO" dirty="0"/>
              <a:t>6 av 10 nordmenn er enig i at det drikkes for mye alkohol i julen når barn er tilstede</a:t>
            </a:r>
          </a:p>
          <a:p>
            <a:pPr marL="742950" lvl="1" indent="-285750">
              <a:buFont typeface="Arial" charset="0"/>
              <a:buChar char="•"/>
            </a:pPr>
            <a:r>
              <a:rPr lang="nb-NO" dirty="0"/>
              <a:t>Kvinner er i større grad helt enig enn menn i at det drikkes for mye alkohol i julen når barn er tilstede</a:t>
            </a:r>
          </a:p>
          <a:p>
            <a:pPr marL="742950" lvl="1" indent="-285750">
              <a:buFont typeface="Arial" charset="0"/>
              <a:buChar char="•"/>
            </a:pPr>
            <a:r>
              <a:rPr lang="nb-NO" dirty="0"/>
              <a:t>4 % har opplevd at besteforeldre har drukket alkohol på en måte som ble ubehagelig for barnebarna</a:t>
            </a:r>
          </a:p>
          <a:p>
            <a:pPr marL="742950" lvl="1" indent="-285750">
              <a:buFont typeface="Arial" charset="0"/>
              <a:buChar char="•"/>
            </a:pPr>
            <a:r>
              <a:rPr lang="nb-NO" dirty="0"/>
              <a:t>14 % synes det er vanskelig å snakke med besteforeldre om reduksjon av alkohol med barnebarn i julen</a:t>
            </a:r>
          </a:p>
          <a:p>
            <a:pPr marL="742950" lvl="1" indent="-285750">
              <a:buFont typeface="Arial" charset="0"/>
              <a:buChar char="•"/>
            </a:pPr>
            <a:r>
              <a:rPr lang="nb-NO" dirty="0"/>
              <a:t>Halvparten mener besteforeldre bør la være å drikke alkohol i julehøytiden når barnebarn er til stede</a:t>
            </a:r>
          </a:p>
        </p:txBody>
      </p:sp>
    </p:spTree>
    <p:extLst>
      <p:ext uri="{BB962C8B-B14F-4D97-AF65-F5344CB8AC3E}">
        <p14:creationId xmlns:p14="http://schemas.microsoft.com/office/powerpoint/2010/main" val="1421852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94197" y="2921255"/>
            <a:ext cx="5192216" cy="968154"/>
          </a:xfrm>
        </p:spPr>
        <p:txBody>
          <a:bodyPr>
            <a:normAutofit/>
          </a:bodyPr>
          <a:lstStyle/>
          <a:p>
            <a:br>
              <a:rPr lang="nb-NO" dirty="0"/>
            </a:br>
            <a:r>
              <a:rPr lang="nb-NO" dirty="0"/>
              <a:t>Alkohol i julen</a:t>
            </a:r>
          </a:p>
        </p:txBody>
      </p:sp>
    </p:spTree>
    <p:extLst>
      <p:ext uri="{BB962C8B-B14F-4D97-AF65-F5344CB8AC3E}">
        <p14:creationId xmlns:p14="http://schemas.microsoft.com/office/powerpoint/2010/main" val="39943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8" y="-1303"/>
            <a:ext cx="8217299" cy="752130"/>
          </a:xfrm>
        </p:spPr>
        <p:txBody>
          <a:bodyPr>
            <a:noAutofit/>
          </a:bodyPr>
          <a:lstStyle/>
          <a:p>
            <a:r>
              <a:rPr lang="nb-NO" sz="2000" dirty="0"/>
              <a:t>6 av 10 er enig i at det drikkes for mye alkohol i julen når barn er tilstede</a:t>
            </a:r>
          </a:p>
        </p:txBody>
      </p:sp>
      <p:grpSp>
        <p:nvGrpSpPr>
          <p:cNvPr id="7" name="Gruppe 6"/>
          <p:cNvGrpSpPr/>
          <p:nvPr/>
        </p:nvGrpSpPr>
        <p:grpSpPr>
          <a:xfrm>
            <a:off x="575009" y="4693136"/>
            <a:ext cx="8060992" cy="308884"/>
            <a:chOff x="575008" y="4066414"/>
            <a:chExt cx="6488731" cy="304343"/>
          </a:xfrm>
        </p:grpSpPr>
        <p:sp>
          <p:nvSpPr>
            <p:cNvPr id="8" name="Rectangle 9"/>
            <p:cNvSpPr/>
            <p:nvPr/>
          </p:nvSpPr>
          <p:spPr>
            <a:xfrm>
              <a:off x="5913212" y="4066414"/>
              <a:ext cx="428037" cy="304343"/>
            </a:xfrm>
            <a:prstGeom prst="rect">
              <a:avLst/>
            </a:prstGeom>
            <a:solidFill>
              <a:schemeClr val="tx2">
                <a:lumMod val="60000"/>
                <a:lumOff val="40000"/>
              </a:schemeClr>
            </a:solid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n=</a:t>
              </a:r>
            </a:p>
          </p:txBody>
        </p:sp>
        <p:sp>
          <p:nvSpPr>
            <p:cNvPr id="9" name="Rectangle 6"/>
            <p:cNvSpPr/>
            <p:nvPr/>
          </p:nvSpPr>
          <p:spPr>
            <a:xfrm>
              <a:off x="575008" y="4066414"/>
              <a:ext cx="5338204" cy="304343"/>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nvGrpSpPr>
            <p:cNvPr id="12" name="Gruppe 11"/>
            <p:cNvGrpSpPr/>
            <p:nvPr/>
          </p:nvGrpSpPr>
          <p:grpSpPr>
            <a:xfrm>
              <a:off x="575008" y="4066414"/>
              <a:ext cx="5338203" cy="304343"/>
              <a:chOff x="554478" y="2663304"/>
              <a:chExt cx="5338203" cy="304343"/>
            </a:xfrm>
          </p:grpSpPr>
          <p:sp>
            <p:nvSpPr>
              <p:cNvPr id="15" name="Rectangle 7"/>
              <p:cNvSpPr/>
              <p:nvPr/>
            </p:nvSpPr>
            <p:spPr>
              <a:xfrm>
                <a:off x="554478" y="2663304"/>
                <a:ext cx="428037" cy="30434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noProof="1"/>
                  <a:t>?</a:t>
                </a:r>
              </a:p>
            </p:txBody>
          </p:sp>
          <p:sp>
            <p:nvSpPr>
              <p:cNvPr id="16" name="TextBox 10"/>
              <p:cNvSpPr txBox="1"/>
              <p:nvPr/>
            </p:nvSpPr>
            <p:spPr>
              <a:xfrm>
                <a:off x="982514" y="2700189"/>
                <a:ext cx="4910167" cy="242601"/>
              </a:xfrm>
              <a:prstGeom prst="rect">
                <a:avLst/>
              </a:prstGeom>
              <a:noFill/>
            </p:spPr>
            <p:txBody>
              <a:bodyPr wrap="square" rtlCol="0" anchor="ctr" anchorCtr="0">
                <a:spAutoFit/>
              </a:bodyPr>
              <a:lstStyle/>
              <a:p>
                <a:r>
                  <a:rPr lang="nb-NO" sz="1000" dirty="0">
                    <a:solidFill>
                      <a:schemeClr val="tx1">
                        <a:lumMod val="50000"/>
                        <a:lumOff val="50000"/>
                      </a:schemeClr>
                    </a:solidFill>
                    <a:cs typeface="Arial"/>
                  </a:rPr>
                  <a:t>Er du enig eller uenig i følgende: Det drikkes for mye alkohol i julen når barn er tilstede?</a:t>
                </a:r>
              </a:p>
            </p:txBody>
          </p:sp>
        </p:grpSp>
        <p:sp>
          <p:nvSpPr>
            <p:cNvPr id="13" name="TextBox 11"/>
            <p:cNvSpPr txBox="1"/>
            <p:nvPr/>
          </p:nvSpPr>
          <p:spPr>
            <a:xfrm>
              <a:off x="6341249" y="4105908"/>
              <a:ext cx="722490" cy="227438"/>
            </a:xfrm>
            <a:prstGeom prst="rect">
              <a:avLst/>
            </a:prstGeom>
            <a:noFill/>
          </p:spPr>
          <p:txBody>
            <a:bodyPr wrap="square" rtlCol="0" anchor="ctr" anchorCtr="0">
              <a:spAutoFit/>
            </a:bodyPr>
            <a:lstStyle/>
            <a:p>
              <a:pPr>
                <a:lnSpc>
                  <a:spcPct val="90000"/>
                </a:lnSpc>
              </a:pPr>
              <a:r>
                <a:rPr lang="nb-NO" sz="1000" dirty="0">
                  <a:solidFill>
                    <a:schemeClr val="tx1">
                      <a:lumMod val="50000"/>
                      <a:lumOff val="50000"/>
                    </a:schemeClr>
                  </a:solidFill>
                  <a:latin typeface="Arial"/>
                  <a:cs typeface="Arial"/>
                </a:rPr>
                <a:t>1018</a:t>
              </a:r>
            </a:p>
          </p:txBody>
        </p:sp>
        <p:sp>
          <p:nvSpPr>
            <p:cNvPr id="14" name="Rectangle 6"/>
            <p:cNvSpPr/>
            <p:nvPr/>
          </p:nvSpPr>
          <p:spPr>
            <a:xfrm>
              <a:off x="5913212" y="4066414"/>
              <a:ext cx="1150527" cy="304343"/>
            </a:xfrm>
            <a:prstGeom prst="rect">
              <a:avLst/>
            </a:prstGeom>
            <a:no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graphicFrame>
        <p:nvGraphicFramePr>
          <p:cNvPr id="17" name="Plassholder for innhold 11"/>
          <p:cNvGraphicFramePr>
            <a:graphicFrameLocks noGrp="1"/>
          </p:cNvGraphicFramePr>
          <p:nvPr>
            <p:ph sz="half" idx="4294967295"/>
            <p:extLst>
              <p:ext uri="{D42A27DB-BD31-4B8C-83A1-F6EECF244321}">
                <p14:modId xmlns:p14="http://schemas.microsoft.com/office/powerpoint/2010/main" val="674105963"/>
              </p:ext>
            </p:extLst>
          </p:nvPr>
        </p:nvGraphicFramePr>
        <p:xfrm>
          <a:off x="1967809" y="453107"/>
          <a:ext cx="4250103" cy="407255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280867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8" y="0"/>
            <a:ext cx="8290385" cy="752130"/>
          </a:xfrm>
        </p:spPr>
        <p:txBody>
          <a:bodyPr>
            <a:noAutofit/>
          </a:bodyPr>
          <a:lstStyle/>
          <a:p>
            <a:r>
              <a:rPr lang="nb-NO" sz="2000" dirty="0"/>
              <a:t>Kvinner er i større grad helt enig i at det drikkes for mye alkohol i julen når barn er tilstede</a:t>
            </a:r>
          </a:p>
        </p:txBody>
      </p:sp>
      <p:sp>
        <p:nvSpPr>
          <p:cNvPr id="4" name="Plassholder for lysbildenummer 3"/>
          <p:cNvSpPr>
            <a:spLocks noGrp="1"/>
          </p:cNvSpPr>
          <p:nvPr>
            <p:ph type="sldNum" sz="quarter" idx="4"/>
          </p:nvPr>
        </p:nvSpPr>
        <p:spPr/>
        <p:txBody>
          <a:bodyPr/>
          <a:lstStyle/>
          <a:p>
            <a:fld id="{823C786B-00E7-DB41-806F-E79E1C851EEF}" type="slidenum">
              <a:rPr lang="nb-NO" smtClean="0"/>
              <a:pPr/>
              <a:t>7</a:t>
            </a:fld>
            <a:endParaRPr lang="nb-NO" dirty="0"/>
          </a:p>
        </p:txBody>
      </p:sp>
      <p:grpSp>
        <p:nvGrpSpPr>
          <p:cNvPr id="7" name="Gruppe 6"/>
          <p:cNvGrpSpPr/>
          <p:nvPr/>
        </p:nvGrpSpPr>
        <p:grpSpPr>
          <a:xfrm>
            <a:off x="575009" y="4693136"/>
            <a:ext cx="8060992" cy="308884"/>
            <a:chOff x="575008" y="4066414"/>
            <a:chExt cx="6488731" cy="304343"/>
          </a:xfrm>
        </p:grpSpPr>
        <p:sp>
          <p:nvSpPr>
            <p:cNvPr id="8" name="Rectangle 9"/>
            <p:cNvSpPr/>
            <p:nvPr/>
          </p:nvSpPr>
          <p:spPr>
            <a:xfrm>
              <a:off x="5913212" y="4066414"/>
              <a:ext cx="428037" cy="304343"/>
            </a:xfrm>
            <a:prstGeom prst="rect">
              <a:avLst/>
            </a:prstGeom>
            <a:solidFill>
              <a:schemeClr val="tx2">
                <a:lumMod val="60000"/>
                <a:lumOff val="40000"/>
              </a:schemeClr>
            </a:solid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n=</a:t>
              </a:r>
            </a:p>
          </p:txBody>
        </p:sp>
        <p:sp>
          <p:nvSpPr>
            <p:cNvPr id="9" name="Rectangle 6"/>
            <p:cNvSpPr/>
            <p:nvPr/>
          </p:nvSpPr>
          <p:spPr>
            <a:xfrm>
              <a:off x="575008" y="4066414"/>
              <a:ext cx="5338204" cy="304343"/>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nvGrpSpPr>
            <p:cNvPr id="12" name="Gruppe 11"/>
            <p:cNvGrpSpPr/>
            <p:nvPr/>
          </p:nvGrpSpPr>
          <p:grpSpPr>
            <a:xfrm>
              <a:off x="575008" y="4066414"/>
              <a:ext cx="5338203" cy="304343"/>
              <a:chOff x="554478" y="2663304"/>
              <a:chExt cx="5338203" cy="304343"/>
            </a:xfrm>
          </p:grpSpPr>
          <p:sp>
            <p:nvSpPr>
              <p:cNvPr id="15" name="Rectangle 7"/>
              <p:cNvSpPr/>
              <p:nvPr/>
            </p:nvSpPr>
            <p:spPr>
              <a:xfrm>
                <a:off x="554478" y="2663304"/>
                <a:ext cx="428037" cy="30434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noProof="1"/>
                  <a:t>?</a:t>
                </a:r>
              </a:p>
            </p:txBody>
          </p:sp>
          <p:sp>
            <p:nvSpPr>
              <p:cNvPr id="16" name="TextBox 10"/>
              <p:cNvSpPr txBox="1"/>
              <p:nvPr/>
            </p:nvSpPr>
            <p:spPr>
              <a:xfrm>
                <a:off x="982514" y="2700189"/>
                <a:ext cx="4910167" cy="242601"/>
              </a:xfrm>
              <a:prstGeom prst="rect">
                <a:avLst/>
              </a:prstGeom>
              <a:noFill/>
            </p:spPr>
            <p:txBody>
              <a:bodyPr wrap="square" rtlCol="0" anchor="ctr" anchorCtr="0">
                <a:spAutoFit/>
              </a:bodyPr>
              <a:lstStyle/>
              <a:p>
                <a:r>
                  <a:rPr lang="nb-NO" sz="1000" dirty="0">
                    <a:solidFill>
                      <a:schemeClr val="tx1">
                        <a:lumMod val="50000"/>
                        <a:lumOff val="50000"/>
                      </a:schemeClr>
                    </a:solidFill>
                    <a:cs typeface="Arial"/>
                  </a:rPr>
                  <a:t>Er du enig eller uenig i følgende: Det drikkes for mye alkohol i julen når barn er tilstede?</a:t>
                </a:r>
              </a:p>
            </p:txBody>
          </p:sp>
        </p:grpSp>
        <p:sp>
          <p:nvSpPr>
            <p:cNvPr id="13" name="TextBox 11"/>
            <p:cNvSpPr txBox="1"/>
            <p:nvPr/>
          </p:nvSpPr>
          <p:spPr>
            <a:xfrm>
              <a:off x="6341249" y="4102928"/>
              <a:ext cx="722490" cy="233397"/>
            </a:xfrm>
            <a:prstGeom prst="rect">
              <a:avLst/>
            </a:prstGeom>
            <a:noFill/>
          </p:spPr>
          <p:txBody>
            <a:bodyPr wrap="square" rtlCol="0" anchor="ctr" anchorCtr="0">
              <a:spAutoFit/>
            </a:bodyPr>
            <a:lstStyle/>
            <a:p>
              <a:pPr>
                <a:lnSpc>
                  <a:spcPct val="90000"/>
                </a:lnSpc>
              </a:pPr>
              <a:r>
                <a:rPr lang="nb-NO" sz="1000" dirty="0">
                  <a:solidFill>
                    <a:schemeClr val="tx1">
                      <a:lumMod val="50000"/>
                      <a:lumOff val="50000"/>
                    </a:schemeClr>
                  </a:solidFill>
                  <a:latin typeface="Arial"/>
                  <a:cs typeface="Arial"/>
                </a:rPr>
                <a:t>1018</a:t>
              </a:r>
            </a:p>
          </p:txBody>
        </p:sp>
        <p:sp>
          <p:nvSpPr>
            <p:cNvPr id="14" name="Rectangle 6"/>
            <p:cNvSpPr/>
            <p:nvPr/>
          </p:nvSpPr>
          <p:spPr>
            <a:xfrm>
              <a:off x="5913212" y="4066414"/>
              <a:ext cx="1150527" cy="304343"/>
            </a:xfrm>
            <a:prstGeom prst="rect">
              <a:avLst/>
            </a:prstGeom>
            <a:no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graphicFrame>
        <p:nvGraphicFramePr>
          <p:cNvPr id="17" name="Plassholder for innhold 7"/>
          <p:cNvGraphicFramePr>
            <a:graphicFrameLocks noGrp="1"/>
          </p:cNvGraphicFramePr>
          <p:nvPr>
            <p:ph idx="1"/>
            <p:extLst>
              <p:ext uri="{D42A27DB-BD31-4B8C-83A1-F6EECF244321}">
                <p14:modId xmlns:p14="http://schemas.microsoft.com/office/powerpoint/2010/main" val="873471230"/>
              </p:ext>
            </p:extLst>
          </p:nvPr>
        </p:nvGraphicFramePr>
        <p:xfrm>
          <a:off x="575008" y="1313125"/>
          <a:ext cx="7163439" cy="3208627"/>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680644" y="838773"/>
            <a:ext cx="8050845" cy="400110"/>
          </a:xfrm>
          <a:prstGeom prst="rect">
            <a:avLst/>
          </a:prstGeom>
          <a:noFill/>
        </p:spPr>
        <p:txBody>
          <a:bodyPr wrap="square" rtlCol="0">
            <a:spAutoFit/>
          </a:bodyPr>
          <a:lstStyle/>
          <a:p>
            <a:r>
              <a:rPr lang="nb-NO" sz="1000" dirty="0">
                <a:solidFill>
                  <a:schemeClr val="tx1">
                    <a:lumMod val="75000"/>
                    <a:lumOff val="25000"/>
                  </a:schemeClr>
                </a:solidFill>
                <a:latin typeface="Arial"/>
                <a:cs typeface="Arial"/>
              </a:rPr>
              <a:t>De som bor på Sørlandet svarer i større grad at de er helt enig i at det drikkes for mye alkohol i julen med barn tilsted, sammenlignet med de som bor på Østlandet og i Oslo. Flere over 50 år enn de mellom 40-49 år som svarer at de er helt enig.   </a:t>
            </a:r>
          </a:p>
        </p:txBody>
      </p:sp>
    </p:spTree>
    <p:extLst>
      <p:ext uri="{BB962C8B-B14F-4D97-AF65-F5344CB8AC3E}">
        <p14:creationId xmlns:p14="http://schemas.microsoft.com/office/powerpoint/2010/main" val="7246610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8" y="0"/>
            <a:ext cx="8290385" cy="752130"/>
          </a:xfrm>
        </p:spPr>
        <p:txBody>
          <a:bodyPr>
            <a:noAutofit/>
          </a:bodyPr>
          <a:lstStyle/>
          <a:p>
            <a:r>
              <a:rPr lang="nb-NO" sz="2000" dirty="0"/>
              <a:t>Ingen store forskjeller på om man har barn eller ikke</a:t>
            </a:r>
          </a:p>
        </p:txBody>
      </p:sp>
      <p:sp>
        <p:nvSpPr>
          <p:cNvPr id="4" name="Plassholder for lysbildenummer 3"/>
          <p:cNvSpPr>
            <a:spLocks noGrp="1"/>
          </p:cNvSpPr>
          <p:nvPr>
            <p:ph type="sldNum" sz="quarter" idx="4"/>
          </p:nvPr>
        </p:nvSpPr>
        <p:spPr/>
        <p:txBody>
          <a:bodyPr/>
          <a:lstStyle/>
          <a:p>
            <a:fld id="{823C786B-00E7-DB41-806F-E79E1C851EEF}" type="slidenum">
              <a:rPr lang="nb-NO" smtClean="0"/>
              <a:pPr/>
              <a:t>8</a:t>
            </a:fld>
            <a:endParaRPr lang="nb-NO" dirty="0"/>
          </a:p>
        </p:txBody>
      </p:sp>
      <p:grpSp>
        <p:nvGrpSpPr>
          <p:cNvPr id="7" name="Gruppe 6"/>
          <p:cNvGrpSpPr/>
          <p:nvPr/>
        </p:nvGrpSpPr>
        <p:grpSpPr>
          <a:xfrm>
            <a:off x="575009" y="4653626"/>
            <a:ext cx="8060992" cy="400110"/>
            <a:chOff x="575008" y="4027486"/>
            <a:chExt cx="6488731" cy="394228"/>
          </a:xfrm>
        </p:grpSpPr>
        <p:sp>
          <p:nvSpPr>
            <p:cNvPr id="8" name="Rectangle 9"/>
            <p:cNvSpPr/>
            <p:nvPr/>
          </p:nvSpPr>
          <p:spPr>
            <a:xfrm>
              <a:off x="5913212" y="4066414"/>
              <a:ext cx="428037" cy="304343"/>
            </a:xfrm>
            <a:prstGeom prst="rect">
              <a:avLst/>
            </a:prstGeom>
            <a:solidFill>
              <a:schemeClr val="tx2">
                <a:lumMod val="60000"/>
                <a:lumOff val="40000"/>
              </a:schemeClr>
            </a:solid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n=</a:t>
              </a:r>
            </a:p>
          </p:txBody>
        </p:sp>
        <p:sp>
          <p:nvSpPr>
            <p:cNvPr id="9" name="Rectangle 6"/>
            <p:cNvSpPr/>
            <p:nvPr/>
          </p:nvSpPr>
          <p:spPr>
            <a:xfrm>
              <a:off x="575008" y="4066414"/>
              <a:ext cx="5338204" cy="304343"/>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nvGrpSpPr>
            <p:cNvPr id="12" name="Gruppe 11"/>
            <p:cNvGrpSpPr/>
            <p:nvPr/>
          </p:nvGrpSpPr>
          <p:grpSpPr>
            <a:xfrm>
              <a:off x="575008" y="4027486"/>
              <a:ext cx="5338203" cy="394228"/>
              <a:chOff x="554478" y="2624376"/>
              <a:chExt cx="5338203" cy="394228"/>
            </a:xfrm>
          </p:grpSpPr>
          <p:sp>
            <p:nvSpPr>
              <p:cNvPr id="15" name="Rectangle 7"/>
              <p:cNvSpPr/>
              <p:nvPr/>
            </p:nvSpPr>
            <p:spPr>
              <a:xfrm>
                <a:off x="554478" y="2663304"/>
                <a:ext cx="428037" cy="30434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noProof="1"/>
                  <a:t>?</a:t>
                </a:r>
              </a:p>
            </p:txBody>
          </p:sp>
          <p:sp>
            <p:nvSpPr>
              <p:cNvPr id="16" name="TextBox 10"/>
              <p:cNvSpPr txBox="1"/>
              <p:nvPr/>
            </p:nvSpPr>
            <p:spPr>
              <a:xfrm>
                <a:off x="982514" y="2624376"/>
                <a:ext cx="4910167" cy="394228"/>
              </a:xfrm>
              <a:prstGeom prst="rect">
                <a:avLst/>
              </a:prstGeom>
              <a:noFill/>
            </p:spPr>
            <p:txBody>
              <a:bodyPr wrap="square" rtlCol="0" anchor="ctr" anchorCtr="0">
                <a:spAutoFit/>
              </a:bodyPr>
              <a:lstStyle/>
              <a:p>
                <a:r>
                  <a:rPr lang="nb-NO" sz="1000" dirty="0">
                    <a:solidFill>
                      <a:schemeClr val="tx1">
                        <a:lumMod val="50000"/>
                        <a:lumOff val="50000"/>
                      </a:schemeClr>
                    </a:solidFill>
                    <a:cs typeface="Arial"/>
                  </a:rPr>
                  <a:t>Er du enig eller uenig i følgende: Det drikkes for mye alkohol i julen når barn er tilstede? </a:t>
                </a:r>
              </a:p>
              <a:p>
                <a:r>
                  <a:rPr lang="nb-NO" sz="1000" dirty="0">
                    <a:solidFill>
                      <a:schemeClr val="tx1">
                        <a:lumMod val="50000"/>
                        <a:lumOff val="50000"/>
                      </a:schemeClr>
                    </a:solidFill>
                    <a:cs typeface="Arial"/>
                  </a:rPr>
                  <a:t>* Lav base</a:t>
                </a:r>
              </a:p>
            </p:txBody>
          </p:sp>
        </p:grpSp>
        <p:sp>
          <p:nvSpPr>
            <p:cNvPr id="13" name="TextBox 11"/>
            <p:cNvSpPr txBox="1"/>
            <p:nvPr/>
          </p:nvSpPr>
          <p:spPr>
            <a:xfrm>
              <a:off x="6341249" y="4102928"/>
              <a:ext cx="722490" cy="233397"/>
            </a:xfrm>
            <a:prstGeom prst="rect">
              <a:avLst/>
            </a:prstGeom>
            <a:noFill/>
          </p:spPr>
          <p:txBody>
            <a:bodyPr wrap="square" rtlCol="0" anchor="ctr" anchorCtr="0">
              <a:spAutoFit/>
            </a:bodyPr>
            <a:lstStyle/>
            <a:p>
              <a:pPr>
                <a:lnSpc>
                  <a:spcPct val="90000"/>
                </a:lnSpc>
              </a:pPr>
              <a:r>
                <a:rPr lang="nb-NO" sz="1000" dirty="0">
                  <a:solidFill>
                    <a:schemeClr val="tx1">
                      <a:lumMod val="50000"/>
                      <a:lumOff val="50000"/>
                    </a:schemeClr>
                  </a:solidFill>
                  <a:latin typeface="Arial"/>
                  <a:cs typeface="Arial"/>
                </a:rPr>
                <a:t>33-752</a:t>
              </a:r>
            </a:p>
          </p:txBody>
        </p:sp>
        <p:sp>
          <p:nvSpPr>
            <p:cNvPr id="14" name="Rectangle 6"/>
            <p:cNvSpPr/>
            <p:nvPr/>
          </p:nvSpPr>
          <p:spPr>
            <a:xfrm>
              <a:off x="5913212" y="4066414"/>
              <a:ext cx="1150527" cy="304343"/>
            </a:xfrm>
            <a:prstGeom prst="rect">
              <a:avLst/>
            </a:prstGeom>
            <a:no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graphicFrame>
        <p:nvGraphicFramePr>
          <p:cNvPr id="17" name="Plassholder for innhold 7"/>
          <p:cNvGraphicFramePr>
            <a:graphicFrameLocks noGrp="1"/>
          </p:cNvGraphicFramePr>
          <p:nvPr>
            <p:ph idx="1"/>
            <p:extLst>
              <p:ext uri="{D42A27DB-BD31-4B8C-83A1-F6EECF244321}">
                <p14:modId xmlns:p14="http://schemas.microsoft.com/office/powerpoint/2010/main" val="1450207191"/>
              </p:ext>
            </p:extLst>
          </p:nvPr>
        </p:nvGraphicFramePr>
        <p:xfrm>
          <a:off x="575008" y="1051905"/>
          <a:ext cx="7163439" cy="34698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02118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575009" y="31936"/>
            <a:ext cx="8060992" cy="752130"/>
          </a:xfrm>
        </p:spPr>
        <p:txBody>
          <a:bodyPr>
            <a:noAutofit/>
          </a:bodyPr>
          <a:lstStyle/>
          <a:p>
            <a:br>
              <a:rPr lang="nb-NO" sz="2000" dirty="0"/>
            </a:br>
            <a:r>
              <a:rPr lang="nb-NO" sz="2000" dirty="0"/>
              <a:t>4 % har opplevd at besteforeldre har drukket alkohol på en måte som ble ubehagelig for barnebarna</a:t>
            </a:r>
            <a:endParaRPr lang="nb-NO" sz="2400" dirty="0"/>
          </a:p>
        </p:txBody>
      </p:sp>
      <p:sp>
        <p:nvSpPr>
          <p:cNvPr id="4" name="Plassholder for lysbildenummer 3"/>
          <p:cNvSpPr>
            <a:spLocks noGrp="1"/>
          </p:cNvSpPr>
          <p:nvPr>
            <p:ph type="sldNum" sz="quarter" idx="4"/>
          </p:nvPr>
        </p:nvSpPr>
        <p:spPr/>
        <p:txBody>
          <a:bodyPr/>
          <a:lstStyle/>
          <a:p>
            <a:fld id="{823C786B-00E7-DB41-806F-E79E1C851EEF}" type="slidenum">
              <a:rPr lang="nb-NO" smtClean="0"/>
              <a:pPr/>
              <a:t>9</a:t>
            </a:fld>
            <a:endParaRPr lang="nb-NO" dirty="0"/>
          </a:p>
        </p:txBody>
      </p:sp>
      <p:grpSp>
        <p:nvGrpSpPr>
          <p:cNvPr id="7" name="Gruppe 6"/>
          <p:cNvGrpSpPr/>
          <p:nvPr/>
        </p:nvGrpSpPr>
        <p:grpSpPr>
          <a:xfrm>
            <a:off x="575009" y="4653625"/>
            <a:ext cx="8060992" cy="400110"/>
            <a:chOff x="575008" y="4027485"/>
            <a:chExt cx="6488731" cy="394228"/>
          </a:xfrm>
        </p:grpSpPr>
        <p:sp>
          <p:nvSpPr>
            <p:cNvPr id="8" name="Rectangle 9"/>
            <p:cNvSpPr/>
            <p:nvPr/>
          </p:nvSpPr>
          <p:spPr>
            <a:xfrm>
              <a:off x="5913212" y="4066414"/>
              <a:ext cx="428037" cy="304343"/>
            </a:xfrm>
            <a:prstGeom prst="rect">
              <a:avLst/>
            </a:prstGeom>
            <a:solidFill>
              <a:schemeClr val="tx2">
                <a:lumMod val="60000"/>
                <a:lumOff val="40000"/>
              </a:schemeClr>
            </a:solid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1400" dirty="0"/>
                <a:t>n=</a:t>
              </a:r>
            </a:p>
          </p:txBody>
        </p:sp>
        <p:sp>
          <p:nvSpPr>
            <p:cNvPr id="9" name="Rectangle 6"/>
            <p:cNvSpPr/>
            <p:nvPr/>
          </p:nvSpPr>
          <p:spPr>
            <a:xfrm>
              <a:off x="575008" y="4066414"/>
              <a:ext cx="5338204" cy="304343"/>
            </a:xfrm>
            <a:prstGeom prst="rect">
              <a:avLst/>
            </a:prstGeom>
            <a:noFill/>
            <a:ln>
              <a:solidFill>
                <a:schemeClr val="accent1">
                  <a:lumMod val="60000"/>
                  <a:lumOff val="40000"/>
                </a:schemeClr>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nvGrpSpPr>
            <p:cNvPr id="12" name="Gruppe 11"/>
            <p:cNvGrpSpPr/>
            <p:nvPr/>
          </p:nvGrpSpPr>
          <p:grpSpPr>
            <a:xfrm>
              <a:off x="575008" y="4027485"/>
              <a:ext cx="5338203" cy="394228"/>
              <a:chOff x="554478" y="2624375"/>
              <a:chExt cx="5338203" cy="394228"/>
            </a:xfrm>
          </p:grpSpPr>
          <p:sp>
            <p:nvSpPr>
              <p:cNvPr id="15" name="Rectangle 7"/>
              <p:cNvSpPr/>
              <p:nvPr/>
            </p:nvSpPr>
            <p:spPr>
              <a:xfrm>
                <a:off x="554478" y="2663304"/>
                <a:ext cx="428037" cy="304343"/>
              </a:xfrm>
              <a:prstGeom prst="rect">
                <a:avLst/>
              </a:prstGeom>
              <a:solidFill>
                <a:schemeClr val="tx2">
                  <a:lumMod val="60000"/>
                  <a:lumOff val="40000"/>
                </a:scheme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nb-NO" sz="2000" noProof="1"/>
                  <a:t>?</a:t>
                </a:r>
              </a:p>
            </p:txBody>
          </p:sp>
          <p:sp>
            <p:nvSpPr>
              <p:cNvPr id="16" name="TextBox 10"/>
              <p:cNvSpPr txBox="1"/>
              <p:nvPr/>
            </p:nvSpPr>
            <p:spPr>
              <a:xfrm>
                <a:off x="982514" y="2624375"/>
                <a:ext cx="4910167" cy="394228"/>
              </a:xfrm>
              <a:prstGeom prst="rect">
                <a:avLst/>
              </a:prstGeom>
              <a:noFill/>
            </p:spPr>
            <p:txBody>
              <a:bodyPr wrap="square" rtlCol="0" anchor="ctr" anchorCtr="0">
                <a:spAutoFit/>
              </a:bodyPr>
              <a:lstStyle/>
              <a:p>
                <a:pPr lvl="0"/>
                <a:r>
                  <a:rPr lang="nb-NO" sz="1000" dirty="0">
                    <a:solidFill>
                      <a:schemeClr val="tx1">
                        <a:lumMod val="50000"/>
                        <a:lumOff val="50000"/>
                      </a:schemeClr>
                    </a:solidFill>
                    <a:latin typeface="Arial"/>
                    <a:cs typeface="Arial"/>
                  </a:rPr>
                  <a:t>Har du i løpet av de siste fem årene vært i juleselskap der besteforeldre har drukket alkohol på en måte som gjorde at det ble ubehagelig for barnebarna?</a:t>
                </a:r>
                <a:endParaRPr lang="nb-NO" sz="1000" i="1" dirty="0">
                  <a:solidFill>
                    <a:schemeClr val="tx1">
                      <a:lumMod val="50000"/>
                      <a:lumOff val="50000"/>
                    </a:schemeClr>
                  </a:solidFill>
                  <a:latin typeface="Arial"/>
                  <a:cs typeface="Arial"/>
                </a:endParaRPr>
              </a:p>
            </p:txBody>
          </p:sp>
        </p:grpSp>
        <p:sp>
          <p:nvSpPr>
            <p:cNvPr id="13" name="TextBox 11"/>
            <p:cNvSpPr txBox="1"/>
            <p:nvPr/>
          </p:nvSpPr>
          <p:spPr>
            <a:xfrm>
              <a:off x="6341249" y="4102928"/>
              <a:ext cx="722490" cy="233397"/>
            </a:xfrm>
            <a:prstGeom prst="rect">
              <a:avLst/>
            </a:prstGeom>
            <a:noFill/>
          </p:spPr>
          <p:txBody>
            <a:bodyPr wrap="square" rtlCol="0" anchor="ctr" anchorCtr="0">
              <a:spAutoFit/>
            </a:bodyPr>
            <a:lstStyle/>
            <a:p>
              <a:pPr>
                <a:lnSpc>
                  <a:spcPct val="90000"/>
                </a:lnSpc>
              </a:pPr>
              <a:r>
                <a:rPr lang="nb-NO" sz="1000" dirty="0">
                  <a:solidFill>
                    <a:schemeClr val="tx1">
                      <a:lumMod val="50000"/>
                      <a:lumOff val="50000"/>
                    </a:schemeClr>
                  </a:solidFill>
                  <a:latin typeface="Arial"/>
                  <a:cs typeface="Arial"/>
                </a:rPr>
                <a:t>1018</a:t>
              </a:r>
            </a:p>
          </p:txBody>
        </p:sp>
        <p:sp>
          <p:nvSpPr>
            <p:cNvPr id="14" name="Rectangle 6"/>
            <p:cNvSpPr/>
            <p:nvPr/>
          </p:nvSpPr>
          <p:spPr>
            <a:xfrm>
              <a:off x="5913212" y="4066414"/>
              <a:ext cx="1150527" cy="304343"/>
            </a:xfrm>
            <a:prstGeom prst="rect">
              <a:avLst/>
            </a:prstGeom>
            <a:noFill/>
            <a:ln>
              <a:solidFill>
                <a:srgbClr val="AEB1A7"/>
              </a:solid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sz="1400" dirty="0" err="1"/>
            </a:p>
          </p:txBody>
        </p:sp>
      </p:grpSp>
      <p:graphicFrame>
        <p:nvGraphicFramePr>
          <p:cNvPr id="17" name="Plassholder for innhold 7"/>
          <p:cNvGraphicFramePr>
            <a:graphicFrameLocks noGrp="1"/>
          </p:cNvGraphicFramePr>
          <p:nvPr>
            <p:ph sz="half" idx="1"/>
            <p:extLst>
              <p:ext uri="{D42A27DB-BD31-4B8C-83A1-F6EECF244321}">
                <p14:modId xmlns:p14="http://schemas.microsoft.com/office/powerpoint/2010/main" val="493149757"/>
              </p:ext>
            </p:extLst>
          </p:nvPr>
        </p:nvGraphicFramePr>
        <p:xfrm>
          <a:off x="575008" y="937842"/>
          <a:ext cx="5014519" cy="3600956"/>
        </p:xfrm>
        <a:graphic>
          <a:graphicData uri="http://schemas.openxmlformats.org/drawingml/2006/chart">
            <c:chart xmlns:c="http://schemas.openxmlformats.org/drawingml/2006/chart" xmlns:r="http://schemas.openxmlformats.org/officeDocument/2006/relationships" r:id="rId3"/>
          </a:graphicData>
        </a:graphic>
      </p:graphicFrame>
      <p:sp>
        <p:nvSpPr>
          <p:cNvPr id="3" name="TekstSylinder 2"/>
          <p:cNvSpPr txBox="1"/>
          <p:nvPr/>
        </p:nvSpPr>
        <p:spPr>
          <a:xfrm>
            <a:off x="5589527" y="1975322"/>
            <a:ext cx="3094599" cy="461665"/>
          </a:xfrm>
          <a:prstGeom prst="rect">
            <a:avLst/>
          </a:prstGeom>
          <a:noFill/>
        </p:spPr>
        <p:txBody>
          <a:bodyPr wrap="square" rtlCol="0">
            <a:spAutoFit/>
          </a:bodyPr>
          <a:lstStyle/>
          <a:p>
            <a:r>
              <a:rPr lang="nb-NO" sz="1200" dirty="0">
                <a:solidFill>
                  <a:schemeClr val="tx1">
                    <a:lumMod val="75000"/>
                    <a:lumOff val="25000"/>
                  </a:schemeClr>
                </a:solidFill>
                <a:latin typeface="Arial"/>
                <a:cs typeface="Arial"/>
              </a:rPr>
              <a:t>Flere i Nord </a:t>
            </a:r>
            <a:r>
              <a:rPr lang="mr-IN" sz="1200" dirty="0">
                <a:solidFill>
                  <a:schemeClr val="tx1">
                    <a:lumMod val="75000"/>
                    <a:lumOff val="25000"/>
                  </a:schemeClr>
                </a:solidFill>
                <a:latin typeface="Arial"/>
                <a:cs typeface="Arial"/>
              </a:rPr>
              <a:t>–</a:t>
            </a:r>
            <a:r>
              <a:rPr lang="nb-NO" sz="1200" dirty="0">
                <a:solidFill>
                  <a:schemeClr val="tx1">
                    <a:lumMod val="75000"/>
                    <a:lumOff val="25000"/>
                  </a:schemeClr>
                </a:solidFill>
                <a:latin typeface="Arial"/>
                <a:cs typeface="Arial"/>
              </a:rPr>
              <a:t> Norge (5 %) enn i Oslo som svarer at de har opplevd dette flere ganger.</a:t>
            </a:r>
          </a:p>
        </p:txBody>
      </p:sp>
    </p:spTree>
    <p:extLst>
      <p:ext uri="{BB962C8B-B14F-4D97-AF65-F5344CB8AC3E}">
        <p14:creationId xmlns:p14="http://schemas.microsoft.com/office/powerpoint/2010/main" val="3519717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pinionmal_høy">
  <a:themeElements>
    <a:clrScheme name="Opinion Farge (brukdenne)">
      <a:dk1>
        <a:sysClr val="windowText" lastClr="000000"/>
      </a:dk1>
      <a:lt1>
        <a:sysClr val="window" lastClr="FFFFFF"/>
      </a:lt1>
      <a:dk2>
        <a:srgbClr val="EE4215"/>
      </a:dk2>
      <a:lt2>
        <a:srgbClr val="EEECE1"/>
      </a:lt2>
      <a:accent1>
        <a:srgbClr val="787C6D"/>
      </a:accent1>
      <a:accent2>
        <a:srgbClr val="38362F"/>
      </a:accent2>
      <a:accent3>
        <a:srgbClr val="DCDACB"/>
      </a:accent3>
      <a:accent4>
        <a:srgbClr val="00A37C"/>
      </a:accent4>
      <a:accent5>
        <a:srgbClr val="25F0BF"/>
      </a:accent5>
      <a:accent6>
        <a:srgbClr val="F05725"/>
      </a:accent6>
      <a:hlink>
        <a:srgbClr val="F05725"/>
      </a:hlink>
      <a:folHlink>
        <a:srgbClr val="EA8D46"/>
      </a:folHlink>
    </a:clrScheme>
    <a:fontScheme name="So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sz="1400" dirty="0" err="1" smtClean="0">
            <a:latin typeface="Arial"/>
            <a:cs typeface="Arial"/>
          </a:defRPr>
        </a:defPPr>
      </a:lstStyle>
      <a:style>
        <a:lnRef idx="1">
          <a:schemeClr val="accent1"/>
        </a:lnRef>
        <a:fillRef idx="3">
          <a:schemeClr val="accent1"/>
        </a:fillRef>
        <a:effectRef idx="2">
          <a:schemeClr val="accent1"/>
        </a:effectRef>
        <a:fontRef idx="minor">
          <a:schemeClr val="lt1"/>
        </a:fontRef>
      </a:style>
    </a:spDef>
    <a:lnDef>
      <a:spPr>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spAutoFit/>
      </a:bodyPr>
      <a:lstStyle>
        <a:defPPr>
          <a:defRPr sz="1600" dirty="0" err="1" smtClean="0">
            <a:latin typeface="Arial"/>
            <a:cs typeface="Arial"/>
          </a:defRPr>
        </a:defPPr>
      </a:lstStyle>
    </a:tx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pinion Farge (brukdenne)">
    <a:dk1>
      <a:sysClr val="windowText" lastClr="000000"/>
    </a:dk1>
    <a:lt1>
      <a:sysClr val="window" lastClr="FFFFFF"/>
    </a:lt1>
    <a:dk2>
      <a:srgbClr val="EE4215"/>
    </a:dk2>
    <a:lt2>
      <a:srgbClr val="EEECE1"/>
    </a:lt2>
    <a:accent1>
      <a:srgbClr val="787C6D"/>
    </a:accent1>
    <a:accent2>
      <a:srgbClr val="38362F"/>
    </a:accent2>
    <a:accent3>
      <a:srgbClr val="DCDACB"/>
    </a:accent3>
    <a:accent4>
      <a:srgbClr val="00A37C"/>
    </a:accent4>
    <a:accent5>
      <a:srgbClr val="25F0BF"/>
    </a:accent5>
    <a:accent6>
      <a:srgbClr val="F05725"/>
    </a:accent6>
    <a:hlink>
      <a:srgbClr val="F05725"/>
    </a:hlink>
    <a:folHlink>
      <a:srgbClr val="EA8D46"/>
    </a:folHlink>
  </a:clrScheme>
  <a:fontScheme name="So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pinion Farge (brukdenne)">
    <a:dk1>
      <a:sysClr val="windowText" lastClr="000000"/>
    </a:dk1>
    <a:lt1>
      <a:sysClr val="window" lastClr="FFFFFF"/>
    </a:lt1>
    <a:dk2>
      <a:srgbClr val="EE4215"/>
    </a:dk2>
    <a:lt2>
      <a:srgbClr val="EEECE1"/>
    </a:lt2>
    <a:accent1>
      <a:srgbClr val="787C6D"/>
    </a:accent1>
    <a:accent2>
      <a:srgbClr val="38362F"/>
    </a:accent2>
    <a:accent3>
      <a:srgbClr val="DCDACB"/>
    </a:accent3>
    <a:accent4>
      <a:srgbClr val="00A37C"/>
    </a:accent4>
    <a:accent5>
      <a:srgbClr val="25F0BF"/>
    </a:accent5>
    <a:accent6>
      <a:srgbClr val="F05725"/>
    </a:accent6>
    <a:hlink>
      <a:srgbClr val="F05725"/>
    </a:hlink>
    <a:folHlink>
      <a:srgbClr val="EA8D46"/>
    </a:folHlink>
  </a:clrScheme>
  <a:fontScheme name="So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pinion Farge (brukdenne)">
    <a:dk1>
      <a:sysClr val="windowText" lastClr="000000"/>
    </a:dk1>
    <a:lt1>
      <a:sysClr val="window" lastClr="FFFFFF"/>
    </a:lt1>
    <a:dk2>
      <a:srgbClr val="EE4215"/>
    </a:dk2>
    <a:lt2>
      <a:srgbClr val="EEECE1"/>
    </a:lt2>
    <a:accent1>
      <a:srgbClr val="787C6D"/>
    </a:accent1>
    <a:accent2>
      <a:srgbClr val="38362F"/>
    </a:accent2>
    <a:accent3>
      <a:srgbClr val="DCDACB"/>
    </a:accent3>
    <a:accent4>
      <a:srgbClr val="00A37C"/>
    </a:accent4>
    <a:accent5>
      <a:srgbClr val="25F0BF"/>
    </a:accent5>
    <a:accent6>
      <a:srgbClr val="F05725"/>
    </a:accent6>
    <a:hlink>
      <a:srgbClr val="F05725"/>
    </a:hlink>
    <a:folHlink>
      <a:srgbClr val="EA8D46"/>
    </a:folHlink>
  </a:clrScheme>
  <a:fontScheme name="So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pinion Farge (brukdenne)">
    <a:dk1>
      <a:sysClr val="windowText" lastClr="000000"/>
    </a:dk1>
    <a:lt1>
      <a:sysClr val="window" lastClr="FFFFFF"/>
    </a:lt1>
    <a:dk2>
      <a:srgbClr val="EE4215"/>
    </a:dk2>
    <a:lt2>
      <a:srgbClr val="EEECE1"/>
    </a:lt2>
    <a:accent1>
      <a:srgbClr val="787C6D"/>
    </a:accent1>
    <a:accent2>
      <a:srgbClr val="38362F"/>
    </a:accent2>
    <a:accent3>
      <a:srgbClr val="DCDACB"/>
    </a:accent3>
    <a:accent4>
      <a:srgbClr val="00A37C"/>
    </a:accent4>
    <a:accent5>
      <a:srgbClr val="25F0BF"/>
    </a:accent5>
    <a:accent6>
      <a:srgbClr val="F05725"/>
    </a:accent6>
    <a:hlink>
      <a:srgbClr val="F05725"/>
    </a:hlink>
    <a:folHlink>
      <a:srgbClr val="EA8D46"/>
    </a:folHlink>
  </a:clrScheme>
  <a:fontScheme name="Sommer">
    <a:majorFont>
      <a:latin typeface="Century Gothic"/>
      <a:ea typeface=""/>
      <a:cs typeface=""/>
      <a:font script="Jpan" typeface="ヒラギノ丸ゴ Pro W4"/>
      <a:font script="Hans" typeface="宋体"/>
      <a:font script="Hant" typeface="新細明體"/>
    </a:majorFont>
    <a:minorFont>
      <a:latin typeface="Century Gothic"/>
      <a:ea typeface=""/>
      <a:cs typeface=""/>
      <a:font script="Jpan" typeface="ヒラギノ丸ゴ Pro W4"/>
      <a:font script="Hans" typeface="宋体"/>
      <a:font script="Hant" typeface="新細明體"/>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Opinionmal_høy.potx</Template>
  <TotalTime>6601</TotalTime>
  <Words>578</Words>
  <Application>Microsoft Office PowerPoint</Application>
  <PresentationFormat>Skjermfremvisning (16:9)</PresentationFormat>
  <Paragraphs>73</Paragraphs>
  <Slides>11</Slides>
  <Notes>7</Notes>
  <HiddenSlides>0</HiddenSlides>
  <MMClips>0</MMClips>
  <ScaleCrop>false</ScaleCrop>
  <HeadingPairs>
    <vt:vector size="6" baseType="variant">
      <vt:variant>
        <vt:lpstr>Brukte skrifter</vt:lpstr>
      </vt:variant>
      <vt:variant>
        <vt:i4>5</vt:i4>
      </vt:variant>
      <vt:variant>
        <vt:lpstr>Tema</vt:lpstr>
      </vt:variant>
      <vt:variant>
        <vt:i4>1</vt:i4>
      </vt:variant>
      <vt:variant>
        <vt:lpstr>Lysbildetitler</vt:lpstr>
      </vt:variant>
      <vt:variant>
        <vt:i4>11</vt:i4>
      </vt:variant>
    </vt:vector>
  </HeadingPairs>
  <TitlesOfParts>
    <vt:vector size="17" baseType="lpstr">
      <vt:lpstr>ＭＳ Ｐゴシック</vt:lpstr>
      <vt:lpstr>Arial</vt:lpstr>
      <vt:lpstr>Calibri</vt:lpstr>
      <vt:lpstr>Century Gothic</vt:lpstr>
      <vt:lpstr>Lucida Grande</vt:lpstr>
      <vt:lpstr>Opinionmal_høy</vt:lpstr>
      <vt:lpstr>Holdningsundersøkelse alkohol</vt:lpstr>
      <vt:lpstr>PowerPoint-presentasjon</vt:lpstr>
      <vt:lpstr>Utvalget</vt:lpstr>
      <vt:lpstr>Viktigste funn</vt:lpstr>
      <vt:lpstr> Alkohol i julen</vt:lpstr>
      <vt:lpstr>6 av 10 er enig i at det drikkes for mye alkohol i julen når barn er tilstede</vt:lpstr>
      <vt:lpstr>Kvinner er i større grad helt enig i at det drikkes for mye alkohol i julen når barn er tilstede</vt:lpstr>
      <vt:lpstr>Ingen store forskjeller på om man har barn eller ikke</vt:lpstr>
      <vt:lpstr> 4 % har opplevd at besteforeldre har drukket alkohol på en måte som ble ubehagelig for barnebarna</vt:lpstr>
      <vt:lpstr>14 % synes det er vanskelig å snakke med besteforeldre om reduksjon av alkohol med barnebarn i julen</vt:lpstr>
      <vt:lpstr>Halvparten mener besteforeldre bør la være å drikke alkohol i julehøytiden når barnebarn er til stede</vt:lpstr>
    </vt:vector>
  </TitlesOfParts>
  <Company>OnLive Research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Ole Petter Nyhaug</dc:creator>
  <cp:lastModifiedBy>Hélène Formo</cp:lastModifiedBy>
  <cp:revision>1015</cp:revision>
  <cp:lastPrinted>2016-09-09T08:24:07Z</cp:lastPrinted>
  <dcterms:created xsi:type="dcterms:W3CDTF">2014-03-04T00:57:17Z</dcterms:created>
  <dcterms:modified xsi:type="dcterms:W3CDTF">2017-11-24T12:23:37Z</dcterms:modified>
</cp:coreProperties>
</file>